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9.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748" r:id="rId2"/>
    <p:sldMasterId id="2147483778" r:id="rId3"/>
    <p:sldMasterId id="2147483797" r:id="rId4"/>
    <p:sldMasterId id="2147483833" r:id="rId5"/>
    <p:sldMasterId id="2147483869" r:id="rId6"/>
    <p:sldMasterId id="2147483908" r:id="rId7"/>
    <p:sldMasterId id="2147483946" r:id="rId8"/>
    <p:sldMasterId id="2147483982" r:id="rId9"/>
    <p:sldMasterId id="2147484018" r:id="rId10"/>
  </p:sldMasterIdLst>
  <p:notesMasterIdLst>
    <p:notesMasterId r:id="rId40"/>
  </p:notesMasterIdLst>
  <p:sldIdLst>
    <p:sldId id="258" r:id="rId11"/>
    <p:sldId id="480" r:id="rId12"/>
    <p:sldId id="467" r:id="rId13"/>
    <p:sldId id="481" r:id="rId14"/>
    <p:sldId id="484" r:id="rId15"/>
    <p:sldId id="521" r:id="rId16"/>
    <p:sldId id="526" r:id="rId17"/>
    <p:sldId id="522" r:id="rId18"/>
    <p:sldId id="523" r:id="rId19"/>
    <p:sldId id="524" r:id="rId20"/>
    <p:sldId id="525" r:id="rId21"/>
    <p:sldId id="482" r:id="rId22"/>
    <p:sldId id="507" r:id="rId23"/>
    <p:sldId id="485" r:id="rId24"/>
    <p:sldId id="527" r:id="rId25"/>
    <p:sldId id="483" r:id="rId26"/>
    <p:sldId id="471" r:id="rId27"/>
    <p:sldId id="518" r:id="rId28"/>
    <p:sldId id="528" r:id="rId29"/>
    <p:sldId id="486" r:id="rId30"/>
    <p:sldId id="529" r:id="rId31"/>
    <p:sldId id="530" r:id="rId32"/>
    <p:sldId id="531" r:id="rId33"/>
    <p:sldId id="487" r:id="rId34"/>
    <p:sldId id="488" r:id="rId35"/>
    <p:sldId id="494" r:id="rId36"/>
    <p:sldId id="512" r:id="rId37"/>
    <p:sldId id="435" r:id="rId38"/>
    <p:sldId id="443"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B8BB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E3E3"/>
          </a:solidFill>
        </a:fill>
      </a:tcStyle>
    </a:wholeTbl>
    <a:band2H>
      <a:tcTxStyle/>
      <a:tcStyle>
        <a:tcBdr/>
        <a:fill>
          <a:solidFill>
            <a:srgbClr val="F3F1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FCF"/>
          </a:solidFill>
        </a:fill>
      </a:tcStyle>
    </a:wholeTbl>
    <a:band2H>
      <a:tcTxStyle/>
      <a:tcStyle>
        <a:tcBdr/>
        <a:fill>
          <a:solidFill>
            <a:srgbClr val="FC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D4F5"/>
          </a:solidFill>
        </a:fill>
      </a:tcStyle>
    </a:wholeTbl>
    <a:band2H>
      <a:tcTxStyle/>
      <a:tcStyle>
        <a:tcBdr/>
        <a:fill>
          <a:solidFill>
            <a:srgbClr val="F1EBF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p:restoredTop sz="84094"/>
  </p:normalViewPr>
  <p:slideViewPr>
    <p:cSldViewPr snapToGrid="0" snapToObjects="1">
      <p:cViewPr>
        <p:scale>
          <a:sx n="100" d="100"/>
          <a:sy n="100" d="100"/>
        </p:scale>
        <p:origin x="256" y="104"/>
      </p:cViewPr>
      <p:guideLst>
        <p:guide orient="horz" pos="2160"/>
        <p:guide pos="3840"/>
      </p:guideLst>
    </p:cSldViewPr>
  </p:slideViewPr>
  <p:notesTextViewPr>
    <p:cViewPr>
      <p:scale>
        <a:sx n="135" d="100"/>
        <a:sy n="13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1143000" y="685800"/>
            <a:ext cx="4572000" cy="3429000"/>
          </a:xfrm>
          <a:prstGeom prst="rect">
            <a:avLst/>
          </a:prstGeom>
        </p:spPr>
        <p:txBody>
          <a:bodyPr/>
          <a:lstStyle/>
          <a:p>
            <a:endParaRPr/>
          </a:p>
        </p:txBody>
      </p:sp>
      <p:sp>
        <p:nvSpPr>
          <p:cNvPr id="386" name="Shape 38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82669050"/>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41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slide will be replace</a:t>
            </a:r>
            <a:endParaRPr lang="en-US" dirty="0"/>
          </a:p>
        </p:txBody>
      </p:sp>
    </p:spTree>
    <p:extLst>
      <p:ext uri="{BB962C8B-B14F-4D97-AF65-F5344CB8AC3E}">
        <p14:creationId xmlns:p14="http://schemas.microsoft.com/office/powerpoint/2010/main" val="21720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1230416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E5B0574B-3E33-A144-80E2-20939FAE8964}" type="slidenum">
              <a:rPr kumimoji="0" lang="en-US" sz="1800" b="0" i="0" u="none" strike="noStrike" kern="0" cap="none" spc="0" normalizeH="0" baseline="0" noProof="0" smtClean="0">
                <a:ln>
                  <a:noFill/>
                </a:ln>
                <a:solidFill>
                  <a:prstClr val="black"/>
                </a:solidFill>
                <a:effectLst/>
                <a:uLnTx/>
                <a:uFillTx/>
                <a:latin typeface="Calibri" panose="020F0502020204030204"/>
                <a:ea typeface=""/>
                <a:cs typeface=""/>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Calibri" panose="020F0502020204030204"/>
              <a:ea typeface=""/>
              <a:cs typeface=""/>
              <a:sym typeface="Calibri"/>
            </a:endParaRPr>
          </a:p>
        </p:txBody>
      </p:sp>
    </p:spTree>
    <p:extLst>
      <p:ext uri="{BB962C8B-B14F-4D97-AF65-F5344CB8AC3E}">
        <p14:creationId xmlns:p14="http://schemas.microsoft.com/office/powerpoint/2010/main" val="39083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a:r>
            <a:br>
              <a:rPr lang="en-US" dirty="0" smtClean="0"/>
            </a:br>
            <a:r>
              <a:rPr lang="en-US" sz="1200" b="0" i="0" dirty="0" smtClean="0">
                <a:effectLst/>
                <a:latin typeface="+mj-lt"/>
                <a:ea typeface="+mj-ea"/>
                <a:cs typeface="+mj-cs"/>
                <a:sym typeface="Calibri"/>
              </a:rPr>
              <a:t>For all subsequent authentication requests made from the management console, the front-end NGINX server decodes the available authentication cookie in the request and validates the request by calling the Authentication manager.</a:t>
            </a:r>
            <a:endParaRPr lang="en-US" dirty="0"/>
          </a:p>
        </p:txBody>
      </p:sp>
    </p:spTree>
    <p:extLst>
      <p:ext uri="{BB962C8B-B14F-4D97-AF65-F5344CB8AC3E}">
        <p14:creationId xmlns:p14="http://schemas.microsoft.com/office/powerpoint/2010/main" val="2141482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3802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0771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200" i="1" dirty="0" smtClean="0"/>
              <a:t>The easiest and most embraced logging method for containerized applications is to write to standard out and standard error</a:t>
            </a:r>
          </a:p>
          <a:p>
            <a:endParaRPr lang="en-US" dirty="0"/>
          </a:p>
        </p:txBody>
      </p:sp>
    </p:spTree>
    <p:extLst>
      <p:ext uri="{BB962C8B-B14F-4D97-AF65-F5344CB8AC3E}">
        <p14:creationId xmlns:p14="http://schemas.microsoft.com/office/powerpoint/2010/main" val="122048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638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slide will be replaced</a:t>
            </a:r>
            <a:endParaRPr lang="en-US" dirty="0"/>
          </a:p>
        </p:txBody>
      </p:sp>
    </p:spTree>
    <p:extLst>
      <p:ext uri="{BB962C8B-B14F-4D97-AF65-F5344CB8AC3E}">
        <p14:creationId xmlns:p14="http://schemas.microsoft.com/office/powerpoint/2010/main" val="1218956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emf"/><Relationship Id="rId3" Type="http://schemas.openxmlformats.org/officeDocument/2006/relationships/image" Target="../media/image14.emf"/></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Master" Target="../slideMasters/slideMaster10.xml"/><Relationship Id="rId2" Type="http://schemas.openxmlformats.org/officeDocument/2006/relationships/image" Target="../media/image22.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536" tIns="60768" rIns="121536" bIns="60768" rtlCol="0" anchor="ctr"/>
          <a:lstStyle/>
          <a:p>
            <a:pPr algn="ctr" defTabSz="607274" hangingPunct="1"/>
            <a:endParaRPr lang="en-US" sz="2400" kern="1200"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860" y="2868320"/>
            <a:ext cx="7913511" cy="1235229"/>
          </a:xfrm>
        </p:spPr>
        <p:txBody>
          <a:bodyPr anchor="b" anchorCtr="0">
            <a:noAutofit/>
          </a:bodyPr>
          <a:lstStyle>
            <a:lvl1pPr algn="l">
              <a:lnSpc>
                <a:spcPct val="85000"/>
              </a:lnSpc>
              <a:defRPr sz="4533">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38668" y="4126482"/>
            <a:ext cx="7924800" cy="864178"/>
          </a:xfrm>
        </p:spPr>
        <p:txBody>
          <a:bodyPr tIns="0"/>
          <a:lstStyle>
            <a:lvl1pPr marL="0" indent="0" algn="l">
              <a:buNone/>
              <a:defRPr>
                <a:solidFill>
                  <a:schemeClr val="accent6"/>
                </a:solidFill>
              </a:defRPr>
            </a:lvl1pPr>
            <a:lvl2pPr marL="607274" indent="0" algn="ctr">
              <a:buNone/>
              <a:defRPr>
                <a:solidFill>
                  <a:schemeClr val="tx1">
                    <a:tint val="75000"/>
                  </a:schemeClr>
                </a:solidFill>
              </a:defRPr>
            </a:lvl2pPr>
            <a:lvl3pPr marL="1214831" indent="0" algn="ctr">
              <a:buNone/>
              <a:defRPr>
                <a:solidFill>
                  <a:schemeClr val="tx1">
                    <a:tint val="75000"/>
                  </a:schemeClr>
                </a:solidFill>
              </a:defRPr>
            </a:lvl3pPr>
            <a:lvl4pPr marL="1822199" indent="0" algn="ctr">
              <a:buNone/>
              <a:defRPr>
                <a:solidFill>
                  <a:schemeClr val="tx1">
                    <a:tint val="75000"/>
                  </a:schemeClr>
                </a:solidFill>
              </a:defRPr>
            </a:lvl4pPr>
            <a:lvl5pPr marL="2429661" indent="0" algn="ctr">
              <a:buNone/>
              <a:defRPr>
                <a:solidFill>
                  <a:schemeClr val="tx1">
                    <a:tint val="75000"/>
                  </a:schemeClr>
                </a:solidFill>
              </a:defRPr>
            </a:lvl5pPr>
            <a:lvl6pPr marL="3036934" indent="0" algn="ctr">
              <a:buNone/>
              <a:defRPr>
                <a:solidFill>
                  <a:schemeClr val="tx1">
                    <a:tint val="75000"/>
                  </a:schemeClr>
                </a:solidFill>
              </a:defRPr>
            </a:lvl6pPr>
            <a:lvl7pPr marL="3644243" indent="0" algn="ctr">
              <a:buNone/>
              <a:defRPr>
                <a:solidFill>
                  <a:schemeClr val="tx1">
                    <a:tint val="75000"/>
                  </a:schemeClr>
                </a:solidFill>
              </a:defRPr>
            </a:lvl7pPr>
            <a:lvl8pPr marL="4251721" indent="0" algn="ctr">
              <a:buNone/>
              <a:defRPr>
                <a:solidFill>
                  <a:schemeClr val="tx1">
                    <a:tint val="75000"/>
                  </a:schemeClr>
                </a:solidFill>
              </a:defRPr>
            </a:lvl8pPr>
            <a:lvl9pPr marL="4859115" indent="0" algn="ctr">
              <a:buNone/>
              <a:defRPr>
                <a:solidFill>
                  <a:schemeClr val="tx1">
                    <a:tint val="75000"/>
                  </a:schemeClr>
                </a:solidFill>
              </a:defRPr>
            </a:lvl9pPr>
          </a:lstStyle>
          <a:p>
            <a:r>
              <a:rPr lang="en-US"/>
              <a:t>Click to edit Master subtitle style</a:t>
            </a:r>
            <a:endParaRPr lang="en-US" dirty="0"/>
          </a:p>
        </p:txBody>
      </p:sp>
      <p:pic>
        <p:nvPicPr>
          <p:cNvPr id="8" name="Picture 7" descr="title slide-graphic imag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54592" y="618208"/>
            <a:ext cx="327812" cy="834738"/>
          </a:xfrm>
          <a:prstGeom prst="rect">
            <a:avLst/>
          </a:prstGeom>
        </p:spPr>
      </p:pic>
      <p:sp>
        <p:nvSpPr>
          <p:cNvPr id="13" name="TextBox 12"/>
          <p:cNvSpPr txBox="1"/>
          <p:nvPr/>
        </p:nvSpPr>
        <p:spPr>
          <a:xfrm>
            <a:off x="390787" y="6492789"/>
            <a:ext cx="3352800" cy="205121"/>
          </a:xfrm>
          <a:prstGeom prst="rect">
            <a:avLst/>
          </a:prstGeom>
          <a:noFill/>
        </p:spPr>
        <p:txBody>
          <a:bodyPr wrap="square" lIns="0" tIns="0" rIns="0" bIns="0" rtlCol="0">
            <a:spAutoFit/>
          </a:bodyPr>
          <a:lstStyle/>
          <a:p>
            <a:pPr defTabSz="607274" hangingPunct="1"/>
            <a:r>
              <a:rPr lang="en-US" sz="1333" kern="1200" dirty="0">
                <a:solidFill>
                  <a:srgbClr val="325C80">
                    <a:lumMod val="60000"/>
                    <a:lumOff val="40000"/>
                  </a:srgbClr>
                </a:solidFill>
              </a:rPr>
              <a:t>IBM Confidential</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t>Group Name / DOC ID / Month XX, 2017 / © 2017 IBM Corporation</a:t>
            </a:r>
            <a:endParaRPr lang="en-US" kern="1200"/>
          </a:p>
        </p:txBody>
      </p:sp>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6425168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11488013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39465759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34268497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8608391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6875957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044497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911244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25043535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929725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solidFill>
                  <a:srgbClr val="FFFFFF"/>
                </a:solidFill>
              </a:rPr>
              <a:t>Group Name / DOC ID / Month XX, 2017 / © 2017 IBM Corporation</a:t>
            </a:r>
            <a:endParaRPr lang="en-US" kern="1200">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07867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88966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30348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11540712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19632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41920855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408558953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9235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1589614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023135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4339563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609600" y="274639"/>
            <a:ext cx="10972800" cy="624131"/>
          </a:xfrm>
          <a:prstGeom prst="rect">
            <a:avLst/>
          </a:prstGeom>
        </p:spPr>
        <p:txBody>
          <a:bodyPr vert="horz"/>
          <a:lstStyle>
            <a:lvl1pPr>
              <a:defRPr sz="3000" b="1">
                <a:solidFill>
                  <a:srgbClr val="264A60"/>
                </a:solidFill>
                <a:latin typeface="Arial"/>
                <a:cs typeface="Arial"/>
              </a:defRPr>
            </a:lvl1pPr>
          </a:lstStyle>
          <a:p>
            <a:r>
              <a:rPr lang="en-US" dirty="0"/>
              <a:t>CLICK TO EDIT TITLE</a:t>
            </a:r>
          </a:p>
        </p:txBody>
      </p:sp>
      <p:pic>
        <p:nvPicPr>
          <p:cNvPr id="11" name="Picture 10" descr="ibm.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4692" y="6484235"/>
            <a:ext cx="644771" cy="238804"/>
          </a:xfrm>
          <a:prstGeom prst="rect">
            <a:avLst/>
          </a:prstGeom>
        </p:spPr>
      </p:pic>
      <p:pic>
        <p:nvPicPr>
          <p:cNvPr id="7" name="Picture 6" descr="IBM_CloudAutomationManager_Logo_Right.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13839" y="6458775"/>
            <a:ext cx="2363404" cy="294760"/>
          </a:xfrm>
          <a:prstGeom prst="rect">
            <a:avLst/>
          </a:prstGeom>
        </p:spPr>
      </p:pic>
      <p:sp>
        <p:nvSpPr>
          <p:cNvPr id="12" name="Slide Number Placeholder 2"/>
          <p:cNvSpPr>
            <a:spLocks noGrp="1"/>
          </p:cNvSpPr>
          <p:nvPr>
            <p:ph type="sldNum" sz="quarter" idx="4"/>
          </p:nvPr>
        </p:nvSpPr>
        <p:spPr>
          <a:xfrm>
            <a:off x="4191900" y="6481272"/>
            <a:ext cx="2844800" cy="251993"/>
          </a:xfrm>
          <a:prstGeom prst="rect">
            <a:avLst/>
          </a:prstGeom>
        </p:spPr>
        <p:txBody>
          <a:bodyPr vert="horz" lIns="91440" tIns="45720" rIns="91440" bIns="45720" rtlCol="0" anchor="ctr"/>
          <a:lstStyle>
            <a:lvl1pPr algn="ctr">
              <a:defRPr sz="1200">
                <a:solidFill>
                  <a:srgbClr val="000000"/>
                </a:solidFill>
                <a:latin typeface="Arial"/>
                <a:cs typeface="Arial"/>
              </a:defRPr>
            </a:lvl1pPr>
          </a:lstStyle>
          <a:p>
            <a:pPr defTabSz="914336" hangingPunct="1"/>
            <a:fld id="{6FCA97BC-0DBA-CD4F-A4A6-3A7104B3C5A2}" type="slidenum">
              <a:rPr lang="en-US" smtClean="0">
                <a:ea typeface="+mn-ea"/>
              </a:rPr>
              <a:pPr defTabSz="914336" hangingPunct="1"/>
              <a:t>‹#›</a:t>
            </a:fld>
            <a:endParaRPr lang="en-US">
              <a:ea typeface="+mn-ea"/>
            </a:endParaRPr>
          </a:p>
        </p:txBody>
      </p:sp>
      <p:cxnSp>
        <p:nvCxnSpPr>
          <p:cNvPr id="8" name="Straight Connector 7"/>
          <p:cNvCxnSpPr/>
          <p:nvPr userDrawn="1"/>
        </p:nvCxnSpPr>
        <p:spPr>
          <a:xfrm>
            <a:off x="0" y="785813"/>
            <a:ext cx="12192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565404"/>
      </p:ext>
    </p:extLst>
  </p:cSld>
  <p:clrMapOvr>
    <a:masterClrMapping/>
  </p:clrMapOvr>
  <p:extLst mod="1">
    <p:ext uri="{DCECCB84-F9BA-43D5-87BE-67443E8EF086}">
      <p15:sldGuideLst xmlns:p15="http://schemas.microsoft.com/office/powerpoint/2012/main">
        <p15:guide id="1" orient="horz" pos="504">
          <p15:clr>
            <a:srgbClr val="FBAE40"/>
          </p15:clr>
        </p15:guide>
        <p15:guide id="2" pos="384">
          <p15:clr>
            <a:srgbClr val="FBAE40"/>
          </p15:clr>
        </p15:guide>
        <p15:guide id="3" orient="horz" pos="4032">
          <p15:clr>
            <a:srgbClr val="FBAE40"/>
          </p15:clr>
        </p15:guide>
        <p15:guide id="4" pos="7296">
          <p15:clr>
            <a:srgbClr val="FBAE40"/>
          </p15:clr>
        </p15:guide>
        <p15:guide id="5" pos="3840">
          <p15:clr>
            <a:srgbClr val="FBAE40"/>
          </p15:clr>
        </p15:guide>
        <p15:guide id="6"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smtClean="0"/>
              <a:t>IBM Cloud / DOC ID / Month XX,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9" name="BCK_PEG_[01].png"/>
          <p:cNvPicPr>
            <a:picLocks noChangeAspect="1"/>
          </p:cNvPicPr>
          <p:nvPr/>
        </p:nvPicPr>
        <p:blipFill>
          <a:blip r:embed="rId4">
            <a:extLst/>
          </a:blip>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Tree>
    <p:extLst>
      <p:ext uri="{BB962C8B-B14F-4D97-AF65-F5344CB8AC3E}">
        <p14:creationId xmlns:p14="http://schemas.microsoft.com/office/powerpoint/2010/main" val="1111166180"/>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IBM Cloud / DOC ID / Month XX, 2018 / © 2018 IBM Corporation</a:t>
            </a:r>
            <a:endParaRPr lang="en-US"/>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59304254"/>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IBM Cloud / DOC ID / Month XX, 2018 / © 2018 IBM Corporation</a:t>
            </a:r>
            <a:endParaRPr lang="en-US"/>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675255793"/>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0" i="0">
                <a:latin typeface="Arial" charset="0"/>
                <a:ea typeface="Arial" charset="0"/>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36601713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IBM Cloud / DOC ID / Month XX, 2018 / © 2018 IBM Corporation</a:t>
            </a:r>
            <a:endParaRPr lang="en-US"/>
          </a:p>
        </p:txBody>
      </p:sp>
    </p:spTree>
    <p:extLst>
      <p:ext uri="{BB962C8B-B14F-4D97-AF65-F5344CB8AC3E}">
        <p14:creationId xmlns:p14="http://schemas.microsoft.com/office/powerpoint/2010/main" val="1256806130"/>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91475018"/>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5211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161973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0"/>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985690"/>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r>
              <a:rPr lang="en-US" dirty="0" smtClean="0"/>
              <a:t>IBM Cloud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582381"/>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855437"/>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1953551"/>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90130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246101"/>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2023835748"/>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613931803"/>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1840372833"/>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93923649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723546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304792" tIns="256026" rIns="304792" bIns="304792"/>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42881980"/>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304792" tIns="256026" rIns="304792" bIns="30479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304792" tIns="268217" rIns="304792" bIns="304792"/>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92" tIns="256026" rIns="304792" bIns="304792"/>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92" tIns="256026" rIns="304792" bIns="30479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304792" tIns="207259" rIns="304792" bIns="304792"/>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304792" tIns="268217" rIns="304792" bIns="304792"/>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92" tIns="207259" rIns="304792" bIns="304792"/>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115969490"/>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92" tIns="256026" rIns="304792" bIns="304792"/>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1331550601"/>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3865620"/>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69309"/>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096033"/>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74246433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7169212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33785"/>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321348780"/>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2135056902"/>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500"/>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Tree>
    <p:extLst>
      <p:ext uri="{BB962C8B-B14F-4D97-AF65-F5344CB8AC3E}">
        <p14:creationId xmlns:p14="http://schemas.microsoft.com/office/powerpoint/2010/main" val="165285895"/>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731088220"/>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Dark Title Slide">
    <p:spTree>
      <p:nvGrpSpPr>
        <p:cNvPr id="1" name=""/>
        <p:cNvGrpSpPr/>
        <p:nvPr/>
      </p:nvGrpSpPr>
      <p:grpSpPr>
        <a:xfrm>
          <a:off x="0" y="0"/>
          <a:ext cx="0" cy="0"/>
          <a:chOff x="0" y="0"/>
          <a:chExt cx="0" cy="0"/>
        </a:xfrm>
      </p:grpSpPr>
      <p:sp>
        <p:nvSpPr>
          <p:cNvPr id="41" name="Subtitle 2"/>
          <p:cNvSpPr txBox="1">
            <a:spLocks noGrp="1"/>
          </p:cNvSpPr>
          <p:nvPr>
            <p:ph type="body" sz="quarter" idx="13"/>
          </p:nvPr>
        </p:nvSpPr>
        <p:spPr>
          <a:xfrm>
            <a:off x="254000" y="2869319"/>
            <a:ext cx="5588000" cy="609885"/>
          </a:xfrm>
          <a:prstGeom prst="rect">
            <a:avLst/>
          </a:prstGeom>
        </p:spPr>
        <p:txBody>
          <a:bodyPr lIns="45718" tIns="45718" rIns="45718" bIns="45718"/>
          <a:lstStyle>
            <a:lvl1pPr defTabSz="914400">
              <a:lnSpc>
                <a:spcPct val="90000"/>
              </a:lnSpc>
              <a:defRPr sz="3600">
                <a:solidFill>
                  <a:srgbClr val="DBD6D6"/>
                </a:solidFill>
              </a:defRPr>
            </a:lvl1pPr>
          </a:lstStyle>
          <a:p>
            <a:r>
              <a:t>Sub-title</a:t>
            </a:r>
          </a:p>
        </p:txBody>
      </p:sp>
      <p:sp>
        <p:nvSpPr>
          <p:cNvPr id="42" name="Subtitle 2"/>
          <p:cNvSpPr txBox="1">
            <a:spLocks noGrp="1"/>
          </p:cNvSpPr>
          <p:nvPr>
            <p:ph type="body" sz="quarter" idx="14"/>
          </p:nvPr>
        </p:nvSpPr>
        <p:spPr>
          <a:xfrm>
            <a:off x="254000" y="405735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Presenter Name(s)</a:t>
            </a:r>
          </a:p>
        </p:txBody>
      </p:sp>
      <p:sp>
        <p:nvSpPr>
          <p:cNvPr id="43" name="Subtitle 2"/>
          <p:cNvSpPr txBox="1">
            <a:spLocks noGrp="1"/>
          </p:cNvSpPr>
          <p:nvPr>
            <p:ph type="body" sz="quarter" idx="15"/>
          </p:nvPr>
        </p:nvSpPr>
        <p:spPr>
          <a:xfrm>
            <a:off x="254000" y="440801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Date</a:t>
            </a:r>
          </a:p>
        </p:txBody>
      </p:sp>
      <p:sp>
        <p:nvSpPr>
          <p:cNvPr id="44" name="Subtitle 2"/>
          <p:cNvSpPr txBox="1">
            <a:spLocks noGrp="1"/>
          </p:cNvSpPr>
          <p:nvPr>
            <p:ph type="body" sz="quarter" idx="16"/>
          </p:nvPr>
        </p:nvSpPr>
        <p:spPr>
          <a:xfrm>
            <a:off x="254000" y="2099322"/>
            <a:ext cx="5588000" cy="769999"/>
          </a:xfrm>
          <a:prstGeom prst="rect">
            <a:avLst/>
          </a:prstGeom>
        </p:spPr>
        <p:txBody>
          <a:bodyPr lIns="45718" tIns="45718" rIns="45718" bIns="45718"/>
          <a:lstStyle>
            <a:lvl1pPr defTabSz="914400">
              <a:lnSpc>
                <a:spcPct val="90000"/>
              </a:lnSpc>
              <a:defRPr sz="4800" b="1">
                <a:solidFill>
                  <a:schemeClr val="accent2">
                    <a:lumOff val="5588"/>
                  </a:schemeClr>
                </a:solidFill>
              </a:defRPr>
            </a:lvl1pPr>
          </a:lstStyle>
          <a:p>
            <a:r>
              <a:t>Presentation Title</a:t>
            </a:r>
          </a:p>
        </p:txBody>
      </p:sp>
    </p:spTree>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802" y="271708"/>
            <a:ext cx="5486401"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1" y="321735"/>
            <a:ext cx="695452" cy="281940"/>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80999" y="6139911"/>
            <a:ext cx="2098804" cy="531956"/>
          </a:xfrm>
          <a:prstGeom prst="rect">
            <a:avLst/>
          </a:prstGeom>
        </p:spPr>
      </p:pic>
      <p:pic>
        <p:nvPicPr>
          <p:cNvPr id="7" name="BCK_PEG_[01].png"/>
          <p:cNvPicPr>
            <a:picLocks noChangeAspect="1"/>
          </p:cNvPicPr>
          <p:nvPr userDrawn="1"/>
        </p:nvPicPr>
        <p:blipFill>
          <a:blip r:embed="rId4">
            <a:extLst/>
          </a:blip>
          <a:stretch>
            <a:fillRect/>
          </a:stretch>
        </p:blipFill>
        <p:spPr>
          <a:xfrm>
            <a:off x="4663064" y="2162168"/>
            <a:ext cx="2865872" cy="2533669"/>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8257568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171" algn="dec"/>
              </a:tabLst>
              <a:defRPr/>
            </a:lvl1pPr>
            <a:lvl2pPr marL="230701" indent="-230701">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Click to edit Master text styles</a:t>
            </a:r>
          </a:p>
          <a:p>
            <a:pPr marL="0" marR="0" lvl="1"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Second level</a:t>
            </a:r>
          </a:p>
          <a:p>
            <a:pPr marL="0" marR="0" lvl="2"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Third level</a:t>
            </a:r>
          </a:p>
          <a:p>
            <a:pPr marL="0" marR="0" lvl="3"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Fourth level</a:t>
            </a:r>
          </a:p>
          <a:p>
            <a:pPr marL="0" marR="0" lvl="4"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1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Click to edit Master text styles</a:t>
            </a:r>
          </a:p>
          <a:p>
            <a:pPr marL="0" marR="0" lvl="1"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Second level</a:t>
            </a:r>
          </a:p>
          <a:p>
            <a:pPr marL="0" marR="0" lvl="2"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Third level</a:t>
            </a:r>
          </a:p>
          <a:p>
            <a:pPr marL="0" marR="0" lvl="3"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Fourth level</a:t>
            </a:r>
          </a:p>
          <a:p>
            <a:pPr marL="0" marR="0" lvl="4"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Fifth level</a:t>
            </a:r>
            <a:endParaRPr lang="en-US" dirty="0"/>
          </a:p>
        </p:txBody>
      </p:sp>
    </p:spTree>
    <p:extLst>
      <p:ext uri="{BB962C8B-B14F-4D97-AF65-F5344CB8AC3E}">
        <p14:creationId xmlns:p14="http://schemas.microsoft.com/office/powerpoint/2010/main" val="12920346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8173739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0"/>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686315633"/>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0"/>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565154372"/>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022338101"/>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21" indent="-156621">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419803860"/>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21"/>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5969462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982203"/>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3"/>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9890370"/>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800" y="1327361"/>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652415"/>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2"/>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4524726"/>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91450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16102916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77322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716964"/>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546183089"/>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354069545"/>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62635556"/>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021476841"/>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4"/>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accent2"/>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76" tIns="256014" rIns="304776" bIns="304776"/>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69971147"/>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76" tIns="256014" rIns="304776" bIns="304776"/>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2" y="-1"/>
            <a:ext cx="6095999" cy="3429001"/>
          </a:xfrm>
          <a:solidFill>
            <a:schemeClr val="accent2"/>
          </a:solidFill>
        </p:spPr>
        <p:txBody>
          <a:bodyPr lIns="304776" tIns="268204" rIns="304776" bIns="304776"/>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76" tIns="256014" rIns="304776" bIns="304776"/>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76" tIns="256014" rIns="304776" bIns="304776"/>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2" y="-1"/>
            <a:ext cx="12191999" cy="3429001"/>
          </a:xfrm>
          <a:solidFill>
            <a:schemeClr val="tx1"/>
          </a:solidFill>
        </p:spPr>
        <p:txBody>
          <a:bodyPr lIns="304776" tIns="207248" rIns="304776" bIns="304776"/>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2" y="-1"/>
            <a:ext cx="12191999" cy="1720852"/>
          </a:xfrm>
          <a:solidFill>
            <a:schemeClr val="tx1"/>
          </a:solidFill>
        </p:spPr>
        <p:txBody>
          <a:bodyPr lIns="304776" tIns="268204" rIns="304776" bIns="304776"/>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12803099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76" tIns="207248" rIns="304776" bIns="304776"/>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55153226"/>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76" tIns="243823" rIns="304776" bIns="304776"/>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76" tIns="256014" rIns="304776" bIns="30477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76" tIns="256014" rIns="304776" bIns="30477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76" tIns="256014" rIns="304776" bIns="30477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615121924"/>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900010"/>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0048357"/>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42299"/>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70464095"/>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1" indent="-156621">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42544"/>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256034"/>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2086515363"/>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03234078"/>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74412269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171" algn="dec"/>
              </a:tabLst>
              <a:defRPr sz="1500"/>
            </a:lvl1pPr>
            <a:lvl2pPr marL="230701" indent="-230701">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Click to edit Master text styles</a:t>
            </a:r>
          </a:p>
        </p:txBody>
      </p:sp>
    </p:spTree>
    <p:extLst>
      <p:ext uri="{BB962C8B-B14F-4D97-AF65-F5344CB8AC3E}">
        <p14:creationId xmlns:p14="http://schemas.microsoft.com/office/powerpoint/2010/main" val="1178294998"/>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0"/>
            <a:ext cx="1722792" cy="701463"/>
          </a:xfrm>
          <a:prstGeom prst="rect">
            <a:avLst/>
          </a:prstGeom>
        </p:spPr>
      </p:pic>
    </p:spTree>
    <p:extLst>
      <p:ext uri="{BB962C8B-B14F-4D97-AF65-F5344CB8AC3E}">
        <p14:creationId xmlns:p14="http://schemas.microsoft.com/office/powerpoint/2010/main" val="1074286592"/>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803" y="271708"/>
            <a:ext cx="5486401"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001" t="20400" r="17675" b="20719"/>
          <a:stretch/>
        </p:blipFill>
        <p:spPr>
          <a:xfrm>
            <a:off x="5956303" y="540364"/>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72" t="28443" r="13568" b="27421"/>
          <a:stretch/>
        </p:blipFill>
        <p:spPr>
          <a:xfrm>
            <a:off x="9880917" y="6112935"/>
            <a:ext cx="2160569" cy="627264"/>
          </a:xfrm>
          <a:prstGeom prst="rect">
            <a:avLst/>
          </a:prstGeom>
        </p:spPr>
      </p:pic>
    </p:spTree>
    <p:extLst>
      <p:ext uri="{BB962C8B-B14F-4D97-AF65-F5344CB8AC3E}">
        <p14:creationId xmlns:p14="http://schemas.microsoft.com/office/powerpoint/2010/main" val="308249954"/>
      </p:ext>
    </p:extLst>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039" algn="dec"/>
              </a:tabLst>
              <a:defRPr/>
            </a:lvl1pPr>
            <a:lvl2pPr marL="230696" indent="-23069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Click to edit Master text styles</a:t>
            </a:r>
          </a:p>
          <a:p>
            <a:pPr marL="0" marR="0" lvl="1"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Second level</a:t>
            </a:r>
          </a:p>
          <a:p>
            <a:pPr marL="0" marR="0" lvl="2"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Third level</a:t>
            </a:r>
          </a:p>
          <a:p>
            <a:pPr marL="0" marR="0" lvl="3"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Fourth level</a:t>
            </a:r>
          </a:p>
          <a:p>
            <a:pPr marL="0" marR="0" lvl="4"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039"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Click to edit Master text styles</a:t>
            </a:r>
          </a:p>
          <a:p>
            <a:pPr marL="0" marR="0" lvl="1"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Second level</a:t>
            </a:r>
          </a:p>
          <a:p>
            <a:pPr marL="0" marR="0" lvl="2"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Third level</a:t>
            </a:r>
          </a:p>
          <a:p>
            <a:pPr marL="0" marR="0" lvl="3"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Fourth level</a:t>
            </a:r>
          </a:p>
          <a:p>
            <a:pPr marL="0" marR="0" lvl="4"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Fifth level</a:t>
            </a:r>
            <a:endParaRPr lang="en-US" dirty="0"/>
          </a:p>
        </p:txBody>
      </p:sp>
    </p:spTree>
    <p:extLst>
      <p:ext uri="{BB962C8B-B14F-4D97-AF65-F5344CB8AC3E}">
        <p14:creationId xmlns:p14="http://schemas.microsoft.com/office/powerpoint/2010/main" val="310081047"/>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36829307"/>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144949078"/>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3"/>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12698248"/>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17" indent="-156617">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243763615"/>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22"/>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6837624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559" y="805151"/>
            <a:ext cx="5321149" cy="172354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hangingPunct="1"/>
            <a:fld id="{291C0EA3-DC22-204D-96F9-FD71307C5508}" type="datetimeFigureOut">
              <a:rPr lang="en-US" kern="1200" smtClean="0">
                <a:solidFill>
                  <a:srgbClr val="6D7777"/>
                </a:solidFill>
              </a:rPr>
              <a:pPr hangingPunct="1"/>
              <a:t>6/12/18</a:t>
            </a:fld>
            <a:endParaRPr lang="en-US" kern="1200" dirty="0">
              <a:solidFill>
                <a:srgbClr val="6D7777"/>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hangingPunct="1"/>
            <a:endParaRPr lang="en-US" kern="1200" dirty="0">
              <a:solidFill>
                <a:srgbClr val="6D7777"/>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0EEE86FC-2FB5-5046-AEAE-43435FBBD983}" type="slidenum">
              <a:rPr lang="en-US" smtClean="0">
                <a:solidFill>
                  <a:srgbClr val="6D7777"/>
                </a:solidFill>
              </a:rPr>
              <a:pPr/>
              <a:t>‹#›</a:t>
            </a:fld>
            <a:endParaRPr lang="en-US" dirty="0">
              <a:solidFill>
                <a:srgbClr val="6D7777"/>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72192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1499621"/>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21"/>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3917613"/>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5"/>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584547"/>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800" y="1327362"/>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9"/>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09212"/>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3"/>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3"/>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63"/>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63"/>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205201"/>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1101826"/>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872605"/>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63045"/>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5"/>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304471"/>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817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66598336"/>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492536042"/>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65128235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08422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171387111"/>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5"/>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304768" tIns="256008" rIns="304768" bIns="304768"/>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520582528"/>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68" tIns="256008" rIns="304768" bIns="3047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3" y="-1"/>
            <a:ext cx="6095999" cy="3429001"/>
          </a:xfrm>
          <a:solidFill>
            <a:schemeClr val="accent2"/>
          </a:solidFill>
        </p:spPr>
        <p:txBody>
          <a:bodyPr lIns="304768" tIns="268197" rIns="304768" bIns="304768"/>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68" tIns="256008" rIns="304768" bIns="304768"/>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68" tIns="256008" rIns="304768" bIns="3047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3" y="-1"/>
            <a:ext cx="12191999" cy="3429001"/>
          </a:xfrm>
          <a:solidFill>
            <a:schemeClr val="tx1"/>
          </a:solidFill>
        </p:spPr>
        <p:txBody>
          <a:bodyPr lIns="304768" tIns="207243" rIns="304768" bIns="304768"/>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3" y="-1"/>
            <a:ext cx="12191999" cy="1720852"/>
          </a:xfrm>
          <a:solidFill>
            <a:schemeClr val="tx1"/>
          </a:solidFill>
        </p:spPr>
        <p:txBody>
          <a:bodyPr lIns="304768" tIns="268197" rIns="304768" bIns="304768"/>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68" tIns="207243" rIns="304768" bIns="304768"/>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45367505"/>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68" tIns="243817" rIns="304768" bIns="304768"/>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68" tIns="256008" rIns="304768" bIns="3047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68" tIns="256008" rIns="304768" bIns="3047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68" tIns="256008" rIns="304768" bIns="3047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502749896"/>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63045"/>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329705"/>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120245"/>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224051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52622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03830182"/>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17" indent="-156617">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147510"/>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256034"/>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1036767294"/>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5598500"/>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039" algn="dec"/>
              </a:tabLst>
              <a:defRPr sz="1500"/>
            </a:lvl1pPr>
            <a:lvl2pPr marL="230696" indent="-23069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Click to edit Master text styles</a:t>
            </a:r>
          </a:p>
        </p:txBody>
      </p:sp>
    </p:spTree>
    <p:extLst>
      <p:ext uri="{BB962C8B-B14F-4D97-AF65-F5344CB8AC3E}">
        <p14:creationId xmlns:p14="http://schemas.microsoft.com/office/powerpoint/2010/main" val="1754658403"/>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1"/>
            <a:ext cx="1730144" cy="701463"/>
          </a:xfrm>
          <a:prstGeom prst="rect">
            <a:avLst/>
          </a:prstGeom>
        </p:spPr>
      </p:pic>
    </p:spTree>
    <p:extLst>
      <p:ext uri="{BB962C8B-B14F-4D97-AF65-F5344CB8AC3E}">
        <p14:creationId xmlns:p14="http://schemas.microsoft.com/office/powerpoint/2010/main" val="358667420"/>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803" y="271708"/>
            <a:ext cx="5486401"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4402672" y="1957330"/>
            <a:ext cx="3407161" cy="2923711"/>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9880918" y="6112935"/>
            <a:ext cx="2160569" cy="627264"/>
          </a:xfrm>
          <a:prstGeom prst="rect">
            <a:avLst/>
          </a:prstGeom>
        </p:spPr>
      </p:pic>
    </p:spTree>
    <p:extLst>
      <p:ext uri="{BB962C8B-B14F-4D97-AF65-F5344CB8AC3E}">
        <p14:creationId xmlns:p14="http://schemas.microsoft.com/office/powerpoint/2010/main" val="227238187"/>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907" algn="dec"/>
              </a:tabLst>
              <a:defRPr/>
            </a:lvl1pPr>
            <a:lvl2pPr marL="230690" indent="-23069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Click to edit Master text styles</a:t>
            </a:r>
          </a:p>
          <a:p>
            <a:pPr marL="0" marR="0" lvl="1"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Second level</a:t>
            </a:r>
          </a:p>
          <a:p>
            <a:pPr marL="0" marR="0" lvl="2"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Third level</a:t>
            </a:r>
          </a:p>
          <a:p>
            <a:pPr marL="0" marR="0" lvl="3"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Fourth level</a:t>
            </a:r>
          </a:p>
          <a:p>
            <a:pPr marL="0" marR="0" lvl="4"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90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Click to edit Master text styles</a:t>
            </a:r>
          </a:p>
          <a:p>
            <a:pPr marL="0" marR="0" lvl="1"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Second level</a:t>
            </a:r>
          </a:p>
          <a:p>
            <a:pPr marL="0" marR="0" lvl="2"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Third level</a:t>
            </a:r>
          </a:p>
          <a:p>
            <a:pPr marL="0" marR="0" lvl="3"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Fourth level</a:t>
            </a:r>
          </a:p>
          <a:p>
            <a:pPr marL="0" marR="0" lvl="4"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Fifth level</a:t>
            </a:r>
            <a:endParaRPr lang="en-US" dirty="0"/>
          </a:p>
        </p:txBody>
      </p:sp>
    </p:spTree>
    <p:extLst>
      <p:ext uri="{BB962C8B-B14F-4D97-AF65-F5344CB8AC3E}">
        <p14:creationId xmlns:p14="http://schemas.microsoft.com/office/powerpoint/2010/main" val="14259882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66860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2"/>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080506850"/>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2"/>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956908918"/>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4"/>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13" indent="-156613">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134280328"/>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24"/>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637138277"/>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1499622"/>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22"/>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6"/>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788900"/>
      </p:ext>
    </p:extLst>
  </p:cSld>
  <p:clrMapOvr>
    <a:masterClrMapping/>
  </p:clrMapOvr>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800" y="1327364"/>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70"/>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5"/>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5"/>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65"/>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65"/>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975828"/>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47497645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00080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525575478"/>
      </p:ext>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63046"/>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6"/>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9797213"/>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6328894"/>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60641244"/>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523726606"/>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56038"/>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6"/>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304760" tIns="256002" rIns="304760" bIns="304760"/>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740812061"/>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60" tIns="256002" rIns="304760" bIns="304760"/>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4" y="-1"/>
            <a:ext cx="6095999" cy="3429001"/>
          </a:xfrm>
          <a:solidFill>
            <a:schemeClr val="accent2"/>
          </a:solidFill>
        </p:spPr>
        <p:txBody>
          <a:bodyPr lIns="304760" tIns="268191" rIns="304760" bIns="30476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60" tIns="256002" rIns="304760" bIns="304760"/>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60" tIns="256002" rIns="304760" bIns="304760"/>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5" y="-1"/>
            <a:ext cx="12191999" cy="3429001"/>
          </a:xfrm>
          <a:solidFill>
            <a:schemeClr val="tx1"/>
          </a:solidFill>
        </p:spPr>
        <p:txBody>
          <a:bodyPr lIns="304760" tIns="207237" rIns="304760" bIns="304760"/>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5" y="-1"/>
            <a:ext cx="12191999" cy="1720852"/>
          </a:xfrm>
          <a:solidFill>
            <a:schemeClr val="tx1"/>
          </a:solidFill>
        </p:spPr>
        <p:txBody>
          <a:bodyPr lIns="304760" tIns="268191" rIns="304760" bIns="304760"/>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82882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60" tIns="207237" rIns="304760" bIns="304760"/>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091205935"/>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60" tIns="243811" rIns="304760" bIns="304760"/>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60" tIns="256002" rIns="304760" bIns="30476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60" tIns="256002" rIns="304760" bIns="30476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60" tIns="256002" rIns="304760" bIns="30476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387804165"/>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63046"/>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732510"/>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92491"/>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02568"/>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939981713"/>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13" indent="-156613">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2943059"/>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256034"/>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908481132"/>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33655354"/>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96807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907" algn="dec"/>
              </a:tabLst>
              <a:defRPr sz="1500"/>
            </a:lvl1pPr>
            <a:lvl2pPr marL="230690" indent="-23069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Click to edit Master text styles</a:t>
            </a:r>
          </a:p>
        </p:txBody>
      </p:sp>
    </p:spTree>
    <p:extLst>
      <p:ext uri="{BB962C8B-B14F-4D97-AF65-F5344CB8AC3E}">
        <p14:creationId xmlns:p14="http://schemas.microsoft.com/office/powerpoint/2010/main" val="595798752"/>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3"/>
            <a:ext cx="1730144" cy="701463"/>
          </a:xfrm>
          <a:prstGeom prst="rect">
            <a:avLst/>
          </a:prstGeom>
        </p:spPr>
      </p:pic>
    </p:spTree>
    <p:extLst>
      <p:ext uri="{BB962C8B-B14F-4D97-AF65-F5344CB8AC3E}">
        <p14:creationId xmlns:p14="http://schemas.microsoft.com/office/powerpoint/2010/main" val="8968867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209392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752614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896181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536" tIns="60768" rIns="121536" bIns="60768" rtlCol="0" anchor="ctr"/>
          <a:lstStyle/>
          <a:p>
            <a:pPr algn="ctr" defTabSz="607274" hangingPunct="1"/>
            <a:endParaRPr lang="en-US" sz="2400" kern="1200"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860" y="2868320"/>
            <a:ext cx="7913511" cy="1235229"/>
          </a:xfrm>
        </p:spPr>
        <p:txBody>
          <a:bodyPr anchor="b" anchorCtr="0">
            <a:noAutofit/>
          </a:bodyPr>
          <a:lstStyle>
            <a:lvl1pPr algn="l">
              <a:lnSpc>
                <a:spcPct val="85000"/>
              </a:lnSpc>
              <a:defRPr sz="4533">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38668" y="4126482"/>
            <a:ext cx="7924800" cy="864178"/>
          </a:xfrm>
        </p:spPr>
        <p:txBody>
          <a:bodyPr tIns="0"/>
          <a:lstStyle>
            <a:lvl1pPr marL="0" indent="0" algn="l">
              <a:buNone/>
              <a:defRPr>
                <a:solidFill>
                  <a:schemeClr val="accent6"/>
                </a:solidFill>
              </a:defRPr>
            </a:lvl1pPr>
            <a:lvl2pPr marL="607274" indent="0" algn="ctr">
              <a:buNone/>
              <a:defRPr>
                <a:solidFill>
                  <a:schemeClr val="tx1">
                    <a:tint val="75000"/>
                  </a:schemeClr>
                </a:solidFill>
              </a:defRPr>
            </a:lvl2pPr>
            <a:lvl3pPr marL="1214831" indent="0" algn="ctr">
              <a:buNone/>
              <a:defRPr>
                <a:solidFill>
                  <a:schemeClr val="tx1">
                    <a:tint val="75000"/>
                  </a:schemeClr>
                </a:solidFill>
              </a:defRPr>
            </a:lvl3pPr>
            <a:lvl4pPr marL="1822199" indent="0" algn="ctr">
              <a:buNone/>
              <a:defRPr>
                <a:solidFill>
                  <a:schemeClr val="tx1">
                    <a:tint val="75000"/>
                  </a:schemeClr>
                </a:solidFill>
              </a:defRPr>
            </a:lvl4pPr>
            <a:lvl5pPr marL="2429661" indent="0" algn="ctr">
              <a:buNone/>
              <a:defRPr>
                <a:solidFill>
                  <a:schemeClr val="tx1">
                    <a:tint val="75000"/>
                  </a:schemeClr>
                </a:solidFill>
              </a:defRPr>
            </a:lvl5pPr>
            <a:lvl6pPr marL="3036934" indent="0" algn="ctr">
              <a:buNone/>
              <a:defRPr>
                <a:solidFill>
                  <a:schemeClr val="tx1">
                    <a:tint val="75000"/>
                  </a:schemeClr>
                </a:solidFill>
              </a:defRPr>
            </a:lvl6pPr>
            <a:lvl7pPr marL="3644243" indent="0" algn="ctr">
              <a:buNone/>
              <a:defRPr>
                <a:solidFill>
                  <a:schemeClr val="tx1">
                    <a:tint val="75000"/>
                  </a:schemeClr>
                </a:solidFill>
              </a:defRPr>
            </a:lvl7pPr>
            <a:lvl8pPr marL="4251721" indent="0" algn="ctr">
              <a:buNone/>
              <a:defRPr>
                <a:solidFill>
                  <a:schemeClr val="tx1">
                    <a:tint val="75000"/>
                  </a:schemeClr>
                </a:solidFill>
              </a:defRPr>
            </a:lvl8pPr>
            <a:lvl9pPr marL="4859115" indent="0" algn="ctr">
              <a:buNone/>
              <a:defRPr>
                <a:solidFill>
                  <a:schemeClr val="tx1">
                    <a:tint val="75000"/>
                  </a:schemeClr>
                </a:solidFill>
              </a:defRPr>
            </a:lvl9pPr>
          </a:lstStyle>
          <a:p>
            <a:r>
              <a:rPr lang="en-US"/>
              <a:t>Click to edit Master subtitle style</a:t>
            </a:r>
            <a:endParaRPr lang="en-US" dirty="0"/>
          </a:p>
        </p:txBody>
      </p:sp>
      <p:pic>
        <p:nvPicPr>
          <p:cNvPr id="8" name="Picture 7" descr="title slide-graphic imag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54592" y="618208"/>
            <a:ext cx="327812" cy="834738"/>
          </a:xfrm>
          <a:prstGeom prst="rect">
            <a:avLst/>
          </a:prstGeom>
        </p:spPr>
      </p:pic>
      <p:sp>
        <p:nvSpPr>
          <p:cNvPr id="13" name="TextBox 12"/>
          <p:cNvSpPr txBox="1"/>
          <p:nvPr/>
        </p:nvSpPr>
        <p:spPr>
          <a:xfrm>
            <a:off x="390787" y="6492789"/>
            <a:ext cx="3352800" cy="205121"/>
          </a:xfrm>
          <a:prstGeom prst="rect">
            <a:avLst/>
          </a:prstGeom>
          <a:noFill/>
        </p:spPr>
        <p:txBody>
          <a:bodyPr wrap="square" lIns="0" tIns="0" rIns="0" bIns="0" rtlCol="0">
            <a:spAutoFit/>
          </a:bodyPr>
          <a:lstStyle/>
          <a:p>
            <a:pPr defTabSz="607274" hangingPunct="1"/>
            <a:r>
              <a:rPr lang="en-US" sz="1333" kern="1200" dirty="0">
                <a:solidFill>
                  <a:srgbClr val="325C80">
                    <a:lumMod val="60000"/>
                    <a:lumOff val="40000"/>
                  </a:srgbClr>
                </a:solidFill>
              </a:rPr>
              <a:t>IBM Confidential</a:t>
            </a: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584885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310575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881843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618696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31655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3732528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5893124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92429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63811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6168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559" y="805151"/>
            <a:ext cx="5321149" cy="172354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hangingPunct="1"/>
            <a:fld id="{291C0EA3-DC22-204D-96F9-FD71307C5508}" type="datetimeFigureOut">
              <a:rPr lang="en-US" kern="1200" smtClean="0">
                <a:solidFill>
                  <a:srgbClr val="6D7777"/>
                </a:solidFill>
              </a:rPr>
              <a:pPr hangingPunct="1"/>
              <a:t>6/12/18</a:t>
            </a:fld>
            <a:endParaRPr lang="en-US" kern="1200" dirty="0">
              <a:solidFill>
                <a:srgbClr val="6D7777"/>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hangingPunct="1"/>
            <a:endParaRPr lang="en-US" kern="1200" dirty="0">
              <a:solidFill>
                <a:srgbClr val="6D7777"/>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0EEE86FC-2FB5-5046-AEAE-43435FBBD983}" type="slidenum">
              <a:rPr lang="en-US" smtClean="0">
                <a:solidFill>
                  <a:srgbClr val="6D7777"/>
                </a:solidFill>
              </a:rPr>
              <a:pPr/>
              <a:t>‹#›</a:t>
            </a:fld>
            <a:endParaRPr lang="en-US" dirty="0">
              <a:solidFill>
                <a:srgbClr val="6D7777"/>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7916988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58360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5628320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905172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 xmlns:a16="http://schemas.microsoft.com/office/drawing/2014/main" id="{4AE2D503-D21F-1D4A-8859-8866BB2BECBB}"/>
              </a:ext>
            </a:extLst>
          </p:cNvPr>
          <p:cNvSpPr>
            <a:spLocks noGrp="1"/>
          </p:cNvSpPr>
          <p:nvPr>
            <p:ph type="ftr" sz="quarter" idx="11"/>
          </p:nvPr>
        </p:nvSpPr>
        <p:spPr>
          <a:xfrm>
            <a:off x="304800" y="6435307"/>
            <a:ext cx="8534400" cy="182880"/>
          </a:xfrm>
        </p:spPr>
        <p:txBody>
          <a:bodyPr/>
          <a:lstStyle/>
          <a:p>
            <a:r>
              <a:rPr lang="de-DE"/>
              <a:t>Think 2018 / DOC ID / Month XX, 2018 / © 2018 IBM Corporation</a:t>
            </a:r>
            <a:endParaRPr lang="en-US"/>
          </a:p>
        </p:txBody>
      </p:sp>
      <p:sp>
        <p:nvSpPr>
          <p:cNvPr id="3" name="Slide Number Placeholder 2">
            <a:extLst>
              <a:ext uri="{FF2B5EF4-FFF2-40B4-BE49-F238E27FC236}">
                <a16:creationId xmlns="" xmlns:a16="http://schemas.microsoft.com/office/drawing/2014/main" id="{1FCE1EE6-6CAA-FF42-B16E-AF7A95BD4E7C}"/>
              </a:ext>
            </a:extLst>
          </p:cNvPr>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34625840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9676738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5728130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Bullets">
    <p:bg>
      <p:bgRef idx="1001">
        <a:schemeClr val="bg1"/>
      </p:bgRef>
    </p:bg>
    <p:spTree>
      <p:nvGrpSpPr>
        <p:cNvPr id="1" name=""/>
        <p:cNvGrpSpPr/>
        <p:nvPr/>
      </p:nvGrpSpPr>
      <p:grpSpPr>
        <a:xfrm>
          <a:off x="0" y="0"/>
          <a:ext cx="0" cy="0"/>
          <a:chOff x="0" y="0"/>
          <a:chExt cx="0" cy="0"/>
        </a:xfrm>
      </p:grpSpPr>
      <p:sp>
        <p:nvSpPr>
          <p:cNvPr id="284" name="Lorem ipsum dolor sit amet, consectetur adipiscing elit, sed do eiusmod tempor incididunt ut labore et."/>
          <p:cNvSpPr txBox="1">
            <a:spLocks noGrp="1"/>
          </p:cNvSpPr>
          <p:nvPr>
            <p:ph type="body" sz="quarter" idx="13"/>
          </p:nvPr>
        </p:nvSpPr>
        <p:spPr>
          <a:xfrm>
            <a:off x="254000" y="2064833"/>
            <a:ext cx="5405821" cy="2298066"/>
          </a:xfrm>
          <a:prstGeom prst="rect">
            <a:avLst/>
          </a:prstGeom>
        </p:spPr>
        <p:txBody>
          <a:bodyPr/>
          <a:lstStyle>
            <a:lvl1pPr>
              <a:defRPr>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5" name="Lorem ipsum dolor sit amet, consectetur adipiscing elit, sed do eiusmod tempor incididunt ut labore et."/>
          <p:cNvSpPr txBox="1">
            <a:spLocks noGrp="1"/>
          </p:cNvSpPr>
          <p:nvPr>
            <p:ph type="body" sz="quarter" idx="14"/>
          </p:nvPr>
        </p:nvSpPr>
        <p:spPr>
          <a:xfrm>
            <a:off x="6154319" y="2064831"/>
            <a:ext cx="5405821" cy="2298066"/>
          </a:xfrm>
          <a:prstGeom prst="rect">
            <a:avLst/>
          </a:prstGeom>
        </p:spPr>
        <p:txBody>
          <a:bodyPr/>
          <a:lstStyle>
            <a:lvl1pPr>
              <a:defRPr>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6" name="Slide title"/>
          <p:cNvSpPr txBox="1">
            <a:spLocks noGrp="1"/>
          </p:cNvSpPr>
          <p:nvPr>
            <p:ph type="body" sz="quarter" idx="15"/>
          </p:nvPr>
        </p:nvSpPr>
        <p:spPr>
          <a:xfrm>
            <a:off x="254000" y="254000"/>
            <a:ext cx="11158883" cy="618836"/>
          </a:xfrm>
          <a:prstGeom prst="rect">
            <a:avLst/>
          </a:prstGeom>
        </p:spPr>
        <p:txBody>
          <a:bodyPr lIns="45718" tIns="45718" rIns="45718" bIns="45718"/>
          <a:lstStyle>
            <a:lvl1pPr defTabSz="777240">
              <a:lnSpc>
                <a:spcPct val="90000"/>
              </a:lnSpc>
              <a:defRPr sz="3000" b="1">
                <a:solidFill>
                  <a:schemeClr val="accent4"/>
                </a:solidFill>
                <a:latin typeface="IBM Plex Sans" charset="0"/>
                <a:ea typeface="IBM Plex Sans" charset="0"/>
                <a:cs typeface="IBM Plex Sans" charset="0"/>
              </a:defRPr>
            </a:lvl1pPr>
          </a:lstStyle>
          <a:p>
            <a:r>
              <a:t>Slide title</a:t>
            </a:r>
          </a:p>
        </p:txBody>
      </p:sp>
    </p:spTree>
    <p:extLst>
      <p:ext uri="{BB962C8B-B14F-4D97-AF65-F5344CB8AC3E}">
        <p14:creationId xmlns:p14="http://schemas.microsoft.com/office/powerpoint/2010/main" val="3197430810"/>
      </p:ext>
    </p:extLst>
  </p:cSld>
  <p:clrMapOvr>
    <a:overrideClrMapping bg1="lt1" tx1="dk1" bg2="lt2" tx2="dk2" accent1="accent1" accent2="accent2" accent3="accent3" accent4="accent4" accent5="accent5" accent6="accent6" hlink="hlink" folHlink="folHlink"/>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2018 / DOC ID / Month XX,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344554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92320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t>Group Name / DOC ID / Month XX, 2017 / © 2017 IBM Corporation</a:t>
            </a:r>
            <a:endParaRPr lang="en-US" kern="1200"/>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2635628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7560723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9097233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16072957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Tree>
    <p:extLst>
      <p:ext uri="{BB962C8B-B14F-4D97-AF65-F5344CB8AC3E}">
        <p14:creationId xmlns:p14="http://schemas.microsoft.com/office/powerpoint/2010/main" val="36453772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146449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1469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87353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2018 / DOC ID / Month XX,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91852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525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solidFill>
                  <a:srgbClr val="FFFFFF"/>
                </a:solidFill>
              </a:rPr>
              <a:t>Group Name / DOC ID / Month XX, 2017 / © 2017 IBM Corporation</a:t>
            </a:r>
            <a:endParaRPr lang="en-US" kern="1200">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4719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13116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8673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5795586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21948841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9073024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7138967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0598323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050038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2805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536" tIns="60768" rIns="121536" bIns="60768" rtlCol="0" anchor="ctr"/>
          <a:lstStyle/>
          <a:p>
            <a:pPr algn="ctr" defTabSz="607274" hangingPunct="1"/>
            <a:endParaRPr lang="en-US" sz="2400" kern="1200"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860" y="2868320"/>
            <a:ext cx="7913511" cy="1235229"/>
          </a:xfrm>
        </p:spPr>
        <p:txBody>
          <a:bodyPr anchor="b" anchorCtr="0">
            <a:noAutofit/>
          </a:bodyPr>
          <a:lstStyle>
            <a:lvl1pPr algn="l">
              <a:lnSpc>
                <a:spcPct val="85000"/>
              </a:lnSpc>
              <a:defRPr sz="4533">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38668" y="4126482"/>
            <a:ext cx="7924800" cy="864178"/>
          </a:xfrm>
        </p:spPr>
        <p:txBody>
          <a:bodyPr tIns="0"/>
          <a:lstStyle>
            <a:lvl1pPr marL="0" indent="0" algn="l">
              <a:buNone/>
              <a:defRPr>
                <a:solidFill>
                  <a:schemeClr val="accent6"/>
                </a:solidFill>
              </a:defRPr>
            </a:lvl1pPr>
            <a:lvl2pPr marL="607274" indent="0" algn="ctr">
              <a:buNone/>
              <a:defRPr>
                <a:solidFill>
                  <a:schemeClr val="tx1">
                    <a:tint val="75000"/>
                  </a:schemeClr>
                </a:solidFill>
              </a:defRPr>
            </a:lvl2pPr>
            <a:lvl3pPr marL="1214831" indent="0" algn="ctr">
              <a:buNone/>
              <a:defRPr>
                <a:solidFill>
                  <a:schemeClr val="tx1">
                    <a:tint val="75000"/>
                  </a:schemeClr>
                </a:solidFill>
              </a:defRPr>
            </a:lvl3pPr>
            <a:lvl4pPr marL="1822199" indent="0" algn="ctr">
              <a:buNone/>
              <a:defRPr>
                <a:solidFill>
                  <a:schemeClr val="tx1">
                    <a:tint val="75000"/>
                  </a:schemeClr>
                </a:solidFill>
              </a:defRPr>
            </a:lvl4pPr>
            <a:lvl5pPr marL="2429661" indent="0" algn="ctr">
              <a:buNone/>
              <a:defRPr>
                <a:solidFill>
                  <a:schemeClr val="tx1">
                    <a:tint val="75000"/>
                  </a:schemeClr>
                </a:solidFill>
              </a:defRPr>
            </a:lvl5pPr>
            <a:lvl6pPr marL="3036934" indent="0" algn="ctr">
              <a:buNone/>
              <a:defRPr>
                <a:solidFill>
                  <a:schemeClr val="tx1">
                    <a:tint val="75000"/>
                  </a:schemeClr>
                </a:solidFill>
              </a:defRPr>
            </a:lvl6pPr>
            <a:lvl7pPr marL="3644243" indent="0" algn="ctr">
              <a:buNone/>
              <a:defRPr>
                <a:solidFill>
                  <a:schemeClr val="tx1">
                    <a:tint val="75000"/>
                  </a:schemeClr>
                </a:solidFill>
              </a:defRPr>
            </a:lvl7pPr>
            <a:lvl8pPr marL="4251721" indent="0" algn="ctr">
              <a:buNone/>
              <a:defRPr>
                <a:solidFill>
                  <a:schemeClr val="tx1">
                    <a:tint val="75000"/>
                  </a:schemeClr>
                </a:solidFill>
              </a:defRPr>
            </a:lvl8pPr>
            <a:lvl9pPr marL="4859115" indent="0" algn="ctr">
              <a:buNone/>
              <a:defRPr>
                <a:solidFill>
                  <a:schemeClr val="tx1">
                    <a:tint val="75000"/>
                  </a:schemeClr>
                </a:solidFill>
              </a:defRPr>
            </a:lvl9pPr>
          </a:lstStyle>
          <a:p>
            <a:r>
              <a:rPr lang="en-US"/>
              <a:t>Click to edit Master subtitle style</a:t>
            </a:r>
            <a:endParaRPr lang="en-US" dirty="0"/>
          </a:p>
        </p:txBody>
      </p:sp>
      <p:pic>
        <p:nvPicPr>
          <p:cNvPr id="8" name="Picture 7" descr="title slide-graphic imag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54592" y="618208"/>
            <a:ext cx="327812" cy="834738"/>
          </a:xfrm>
          <a:prstGeom prst="rect">
            <a:avLst/>
          </a:prstGeom>
        </p:spPr>
      </p:pic>
      <p:sp>
        <p:nvSpPr>
          <p:cNvPr id="13" name="TextBox 12"/>
          <p:cNvSpPr txBox="1"/>
          <p:nvPr/>
        </p:nvSpPr>
        <p:spPr>
          <a:xfrm>
            <a:off x="390787" y="6492789"/>
            <a:ext cx="3352800" cy="205121"/>
          </a:xfrm>
          <a:prstGeom prst="rect">
            <a:avLst/>
          </a:prstGeom>
          <a:noFill/>
        </p:spPr>
        <p:txBody>
          <a:bodyPr wrap="square" lIns="0" tIns="0" rIns="0" bIns="0" rtlCol="0">
            <a:spAutoFit/>
          </a:bodyPr>
          <a:lstStyle/>
          <a:p>
            <a:pPr defTabSz="607274" hangingPunct="1"/>
            <a:r>
              <a:rPr lang="en-US" sz="1333" kern="1200" dirty="0">
                <a:solidFill>
                  <a:srgbClr val="325C80">
                    <a:lumMod val="60000"/>
                    <a:lumOff val="40000"/>
                  </a:srgbClr>
                </a:solidFill>
              </a:rPr>
              <a:t>IBM Confidential</a:t>
            </a:r>
          </a:p>
        </p:txBody>
      </p:sp>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866460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4971489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26327592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8363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1646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2023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8198319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3023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6649507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3314509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559" y="805151"/>
            <a:ext cx="5321149" cy="172354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hangingPunct="1"/>
            <a:fld id="{291C0EA3-DC22-204D-96F9-FD71307C5508}" type="datetimeFigureOut">
              <a:rPr lang="en-US" kern="1200" smtClean="0">
                <a:solidFill>
                  <a:srgbClr val="6D7777"/>
                </a:solidFill>
              </a:rPr>
              <a:pPr hangingPunct="1"/>
              <a:t>6/12/18</a:t>
            </a:fld>
            <a:endParaRPr lang="en-US" kern="1200" dirty="0">
              <a:solidFill>
                <a:srgbClr val="6D7777"/>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hangingPunct="1"/>
            <a:endParaRPr lang="en-US" kern="1200" dirty="0">
              <a:solidFill>
                <a:srgbClr val="6D7777"/>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0EEE86FC-2FB5-5046-AEAE-43435FBBD983}" type="slidenum">
              <a:rPr lang="en-US" smtClean="0">
                <a:solidFill>
                  <a:srgbClr val="6D7777"/>
                </a:solidFill>
              </a:rPr>
              <a:pPr/>
              <a:t>‹#›</a:t>
            </a:fld>
            <a:endParaRPr lang="en-US" dirty="0">
              <a:solidFill>
                <a:srgbClr val="6D7777"/>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9079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33004944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6221602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Title Slide">
    <p:spTree>
      <p:nvGrpSpPr>
        <p:cNvPr id="1" name=""/>
        <p:cNvGrpSpPr/>
        <p:nvPr/>
      </p:nvGrpSpPr>
      <p:grpSpPr>
        <a:xfrm>
          <a:off x="0" y="0"/>
          <a:ext cx="0" cy="0"/>
          <a:chOff x="0" y="0"/>
          <a:chExt cx="0" cy="0"/>
        </a:xfrm>
      </p:grpSpPr>
      <p:sp>
        <p:nvSpPr>
          <p:cNvPr id="41" name="Subtitle 2"/>
          <p:cNvSpPr txBox="1">
            <a:spLocks noGrp="1"/>
          </p:cNvSpPr>
          <p:nvPr>
            <p:ph type="body" sz="quarter" idx="13"/>
          </p:nvPr>
        </p:nvSpPr>
        <p:spPr>
          <a:xfrm>
            <a:off x="254000" y="2869319"/>
            <a:ext cx="5588000" cy="609885"/>
          </a:xfrm>
          <a:prstGeom prst="rect">
            <a:avLst/>
          </a:prstGeom>
        </p:spPr>
        <p:txBody>
          <a:bodyPr lIns="45718" tIns="45718" rIns="45718" bIns="45718"/>
          <a:lstStyle>
            <a:lvl1pPr defTabSz="914400">
              <a:lnSpc>
                <a:spcPct val="90000"/>
              </a:lnSpc>
              <a:defRPr sz="3600">
                <a:solidFill>
                  <a:srgbClr val="DBD6D6"/>
                </a:solidFill>
              </a:defRPr>
            </a:lvl1pPr>
          </a:lstStyle>
          <a:p>
            <a:r>
              <a:t>Sub-title</a:t>
            </a:r>
          </a:p>
        </p:txBody>
      </p:sp>
      <p:sp>
        <p:nvSpPr>
          <p:cNvPr id="42" name="Subtitle 2"/>
          <p:cNvSpPr txBox="1">
            <a:spLocks noGrp="1"/>
          </p:cNvSpPr>
          <p:nvPr>
            <p:ph type="body" sz="quarter" idx="14"/>
          </p:nvPr>
        </p:nvSpPr>
        <p:spPr>
          <a:xfrm>
            <a:off x="254000" y="405735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Presenter Name(s)</a:t>
            </a:r>
          </a:p>
        </p:txBody>
      </p:sp>
      <p:sp>
        <p:nvSpPr>
          <p:cNvPr id="43" name="Subtitle 2"/>
          <p:cNvSpPr txBox="1">
            <a:spLocks noGrp="1"/>
          </p:cNvSpPr>
          <p:nvPr>
            <p:ph type="body" sz="quarter" idx="15"/>
          </p:nvPr>
        </p:nvSpPr>
        <p:spPr>
          <a:xfrm>
            <a:off x="254000" y="440801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Date</a:t>
            </a:r>
          </a:p>
        </p:txBody>
      </p:sp>
      <p:sp>
        <p:nvSpPr>
          <p:cNvPr id="44" name="Subtitle 2"/>
          <p:cNvSpPr txBox="1">
            <a:spLocks noGrp="1"/>
          </p:cNvSpPr>
          <p:nvPr>
            <p:ph type="body" sz="quarter" idx="16"/>
          </p:nvPr>
        </p:nvSpPr>
        <p:spPr>
          <a:xfrm>
            <a:off x="254000" y="2099322"/>
            <a:ext cx="5588000" cy="769999"/>
          </a:xfrm>
          <a:prstGeom prst="rect">
            <a:avLst/>
          </a:prstGeom>
        </p:spPr>
        <p:txBody>
          <a:bodyPr lIns="45718" tIns="45718" rIns="45718" bIns="45718"/>
          <a:lstStyle>
            <a:lvl1pPr defTabSz="914400">
              <a:lnSpc>
                <a:spcPct val="90000"/>
              </a:lnSpc>
              <a:defRPr sz="4800" b="1">
                <a:solidFill>
                  <a:schemeClr val="accent2">
                    <a:lumOff val="5588"/>
                  </a:schemeClr>
                </a:solidFill>
              </a:defRPr>
            </a:lvl1pPr>
          </a:lstStyle>
          <a:p>
            <a:r>
              <a:t>Presentation Title</a:t>
            </a:r>
          </a:p>
        </p:txBody>
      </p:sp>
    </p:spTree>
    <p:extLst>
      <p:ext uri="{BB962C8B-B14F-4D97-AF65-F5344CB8AC3E}">
        <p14:creationId xmlns:p14="http://schemas.microsoft.com/office/powerpoint/2010/main" val="1855698863"/>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t>Think 2018 / 8312 / March 21,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880997" y="6139910"/>
            <a:ext cx="2098804" cy="531956"/>
          </a:xfrm>
          <a:prstGeom prst="rect">
            <a:avLst/>
          </a:prstGeom>
        </p:spPr>
      </p:pic>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956299" y="540363"/>
            <a:ext cx="5729895" cy="4916867"/>
          </a:xfrm>
          <a:prstGeom prst="rect">
            <a:avLst/>
          </a:prstGeom>
        </p:spPr>
      </p:pic>
    </p:spTree>
    <p:extLst>
      <p:ext uri="{BB962C8B-B14F-4D97-AF65-F5344CB8AC3E}">
        <p14:creationId xmlns:p14="http://schemas.microsoft.com/office/powerpoint/2010/main" val="3964212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2198918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9127312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9371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4498067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997563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6999" y="6491337"/>
            <a:ext cx="1432509" cy="2888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hangingPunct="1">
              <a:lnSpc>
                <a:spcPct val="90000"/>
              </a:lnSpc>
              <a:defRPr sz="1400">
                <a:solidFill>
                  <a:srgbClr val="325C80"/>
                </a:solidFill>
                <a:latin typeface="+mn-lt"/>
                <a:ea typeface="+mn-ea"/>
                <a:cs typeface="+mn-cs"/>
                <a:sym typeface="Arial"/>
              </a:defRPr>
            </a:pPr>
            <a:r>
              <a:rPr sz="1400" kern="1200">
                <a:solidFill>
                  <a:srgbClr val="325C80"/>
                </a:solidFill>
                <a:sym typeface="Arial"/>
              </a:rPr>
              <a:t>IBM </a:t>
            </a:r>
            <a:r>
              <a:rPr sz="1400" b="1" kern="1200">
                <a:solidFill>
                  <a:srgbClr val="325C80"/>
                </a:solidFill>
                <a:sym typeface="Arial"/>
              </a:rPr>
              <a:t>Cloud</a:t>
            </a:r>
          </a:p>
        </p:txBody>
      </p:sp>
      <p:pic>
        <p:nvPicPr>
          <p:cNvPr id="312"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1717319" y="6383320"/>
            <a:ext cx="190502" cy="504861"/>
          </a:xfrm>
          <a:prstGeom prst="rect">
            <a:avLst/>
          </a:prstGeom>
          <a:ln w="12700">
            <a:miter lim="400000"/>
          </a:ln>
        </p:spPr>
      </p:pic>
      <p:sp>
        <p:nvSpPr>
          <p:cNvPr id="313" name="Line"/>
          <p:cNvSpPr/>
          <p:nvPr/>
        </p:nvSpPr>
        <p:spPr>
          <a:xfrm>
            <a:off x="-1" y="6394450"/>
            <a:ext cx="12192003" cy="0"/>
          </a:xfrm>
          <a:prstGeom prst="line">
            <a:avLst/>
          </a:prstGeom>
          <a:ln w="25400">
            <a:solidFill>
              <a:schemeClr val="accent5"/>
            </a:solidFill>
            <a:miter/>
          </a:ln>
        </p:spPr>
        <p:txBody>
          <a:bodyPr lIns="45718" tIns="45718" rIns="45718" bIns="45718"/>
          <a:lstStyle/>
          <a:p>
            <a:pPr hangingPunct="1"/>
            <a:endParaRPr kern="1200">
              <a:solidFill>
                <a:srgbClr val="6D7777"/>
              </a:solidFill>
            </a:endParaRPr>
          </a:p>
        </p:txBody>
      </p:sp>
      <p:sp>
        <p:nvSpPr>
          <p:cNvPr id="314" name="Slide title"/>
          <p:cNvSpPr txBox="1">
            <a:spLocks noGrp="1"/>
          </p:cNvSpPr>
          <p:nvPr>
            <p:ph type="body" sz="quarter" idx="13"/>
          </p:nvPr>
        </p:nvSpPr>
        <p:spPr>
          <a:xfrm>
            <a:off x="254000" y="254000"/>
            <a:ext cx="4024249" cy="521223"/>
          </a:xfrm>
          <a:prstGeom prst="rect">
            <a:avLst/>
          </a:prstGeom>
        </p:spPr>
        <p:txBody>
          <a:bodyPr lIns="45718" tIns="45718" rIns="45718" bIns="45718"/>
          <a:lstStyle>
            <a:lvl1pPr defTabSz="777240">
              <a:lnSpc>
                <a:spcPct val="90000"/>
              </a:lnSpc>
              <a:defRPr sz="3000" b="1">
                <a:solidFill>
                  <a:schemeClr val="accent4"/>
                </a:solidFill>
              </a:defRPr>
            </a:lvl1pPr>
          </a:lstStyle>
          <a:p>
            <a:r>
              <a:t>Slide title</a:t>
            </a:r>
          </a:p>
        </p:txBody>
      </p:sp>
    </p:spTree>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18449587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19710467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6094208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5868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4808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6831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656782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81001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2263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72833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46.xml"/><Relationship Id="rId21" Type="http://schemas.openxmlformats.org/officeDocument/2006/relationships/slideLayout" Target="../slideLayouts/slideLayout247.xml"/><Relationship Id="rId22" Type="http://schemas.openxmlformats.org/officeDocument/2006/relationships/slideLayout" Target="../slideLayouts/slideLayout248.xml"/><Relationship Id="rId23" Type="http://schemas.openxmlformats.org/officeDocument/2006/relationships/slideLayout" Target="../slideLayouts/slideLayout249.xml"/><Relationship Id="rId24" Type="http://schemas.openxmlformats.org/officeDocument/2006/relationships/slideLayout" Target="../slideLayouts/slideLayout250.xml"/><Relationship Id="rId25" Type="http://schemas.openxmlformats.org/officeDocument/2006/relationships/slideLayout" Target="../slideLayouts/slideLayout251.xml"/><Relationship Id="rId26" Type="http://schemas.openxmlformats.org/officeDocument/2006/relationships/slideLayout" Target="../slideLayouts/slideLayout252.xml"/><Relationship Id="rId27" Type="http://schemas.openxmlformats.org/officeDocument/2006/relationships/slideLayout" Target="../slideLayouts/slideLayout253.xml"/><Relationship Id="rId28" Type="http://schemas.openxmlformats.org/officeDocument/2006/relationships/slideLayout" Target="../slideLayouts/slideLayout254.xml"/><Relationship Id="rId29" Type="http://schemas.openxmlformats.org/officeDocument/2006/relationships/slideLayout" Target="../slideLayouts/slideLayout255.xml"/><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30" Type="http://schemas.openxmlformats.org/officeDocument/2006/relationships/slideLayout" Target="../slideLayouts/slideLayout256.xml"/><Relationship Id="rId31" Type="http://schemas.openxmlformats.org/officeDocument/2006/relationships/slideLayout" Target="../slideLayouts/slideLayout257.xml"/><Relationship Id="rId32" Type="http://schemas.openxmlformats.org/officeDocument/2006/relationships/slideLayout" Target="../slideLayouts/slideLayout258.xml"/><Relationship Id="rId9" Type="http://schemas.openxmlformats.org/officeDocument/2006/relationships/slideLayout" Target="../slideLayouts/slideLayout235.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33" Type="http://schemas.openxmlformats.org/officeDocument/2006/relationships/slideLayout" Target="../slideLayouts/slideLayout259.xml"/><Relationship Id="rId34" Type="http://schemas.openxmlformats.org/officeDocument/2006/relationships/slideLayout" Target="../slideLayouts/slideLayout260.xml"/><Relationship Id="rId35" Type="http://schemas.openxmlformats.org/officeDocument/2006/relationships/slideLayout" Target="../slideLayouts/slideLayout261.xml"/><Relationship Id="rId36" Type="http://schemas.openxmlformats.org/officeDocument/2006/relationships/theme" Target="../theme/theme10.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Relationship Id="rId15" Type="http://schemas.openxmlformats.org/officeDocument/2006/relationships/slideLayout" Target="../slideLayouts/slideLayout241.xml"/><Relationship Id="rId16" Type="http://schemas.openxmlformats.org/officeDocument/2006/relationships/slideLayout" Target="../slideLayouts/slideLayout242.xml"/><Relationship Id="rId17" Type="http://schemas.openxmlformats.org/officeDocument/2006/relationships/slideLayout" Target="../slideLayouts/slideLayout243.xml"/><Relationship Id="rId18" Type="http://schemas.openxmlformats.org/officeDocument/2006/relationships/slideLayout" Target="../slideLayouts/slideLayout244.xml"/><Relationship Id="rId19" Type="http://schemas.openxmlformats.org/officeDocument/2006/relationships/slideLayout" Target="../slideLayouts/slideLayout24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theme" Target="../theme/theme2.xml"/><Relationship Id="rId6"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3.xml"/><Relationship Id="rId7"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slideLayout" Target="../slideLayouts/slideLayout43.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slideLayout" Target="../slideLayouts/slideLayout44.xml"/><Relationship Id="rId34" Type="http://schemas.openxmlformats.org/officeDocument/2006/relationships/slideLayout" Target="../slideLayouts/slideLayout45.xml"/><Relationship Id="rId35" Type="http://schemas.openxmlformats.org/officeDocument/2006/relationships/slideLayout" Target="../slideLayouts/slideLayout46.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3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67.xml"/><Relationship Id="rId21" Type="http://schemas.openxmlformats.org/officeDocument/2006/relationships/slideLayout" Target="../slideLayouts/slideLayout68.xml"/><Relationship Id="rId22" Type="http://schemas.openxmlformats.org/officeDocument/2006/relationships/slideLayout" Target="../slideLayouts/slideLayout69.xml"/><Relationship Id="rId23" Type="http://schemas.openxmlformats.org/officeDocument/2006/relationships/slideLayout" Target="../slideLayouts/slideLayout70.xml"/><Relationship Id="rId24" Type="http://schemas.openxmlformats.org/officeDocument/2006/relationships/slideLayout" Target="../slideLayouts/slideLayout71.xml"/><Relationship Id="rId25" Type="http://schemas.openxmlformats.org/officeDocument/2006/relationships/slideLayout" Target="../slideLayouts/slideLayout72.xml"/><Relationship Id="rId26" Type="http://schemas.openxmlformats.org/officeDocument/2006/relationships/slideLayout" Target="../slideLayouts/slideLayout73.xml"/><Relationship Id="rId27" Type="http://schemas.openxmlformats.org/officeDocument/2006/relationships/slideLayout" Target="../slideLayouts/slideLayout74.xml"/><Relationship Id="rId28" Type="http://schemas.openxmlformats.org/officeDocument/2006/relationships/slideLayout" Target="../slideLayouts/slideLayout75.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30" Type="http://schemas.openxmlformats.org/officeDocument/2006/relationships/slideLayout" Target="../slideLayouts/slideLayout77.xml"/><Relationship Id="rId31" Type="http://schemas.openxmlformats.org/officeDocument/2006/relationships/slideLayout" Target="../slideLayouts/slideLayout78.xml"/><Relationship Id="rId32" Type="http://schemas.openxmlformats.org/officeDocument/2006/relationships/slideLayout" Target="../slideLayouts/slideLayout79.xml"/><Relationship Id="rId9" Type="http://schemas.openxmlformats.org/officeDocument/2006/relationships/slideLayout" Target="../slideLayouts/slideLayout56.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3" Type="http://schemas.openxmlformats.org/officeDocument/2006/relationships/slideLayout" Target="../slideLayouts/slideLayout80.xml"/><Relationship Id="rId34" Type="http://schemas.openxmlformats.org/officeDocument/2006/relationships/slideLayout" Target="../slideLayouts/slideLayout81.xml"/><Relationship Id="rId35" Type="http://schemas.openxmlformats.org/officeDocument/2006/relationships/slideLayout" Target="../slideLayouts/slideLayout82.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15" Type="http://schemas.openxmlformats.org/officeDocument/2006/relationships/slideLayout" Target="../slideLayouts/slideLayout62.xml"/><Relationship Id="rId16" Type="http://schemas.openxmlformats.org/officeDocument/2006/relationships/slideLayout" Target="../slideLayouts/slideLayout63.xml"/><Relationship Id="rId17" Type="http://schemas.openxmlformats.org/officeDocument/2006/relationships/slideLayout" Target="../slideLayouts/slideLayout64.xml"/><Relationship Id="rId18" Type="http://schemas.openxmlformats.org/officeDocument/2006/relationships/slideLayout" Target="../slideLayouts/slideLayout65.xml"/><Relationship Id="rId19" Type="http://schemas.openxmlformats.org/officeDocument/2006/relationships/slideLayout" Target="../slideLayouts/slideLayout66.xml"/><Relationship Id="rId3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03.xml"/><Relationship Id="rId21" Type="http://schemas.openxmlformats.org/officeDocument/2006/relationships/slideLayout" Target="../slideLayouts/slideLayout104.xml"/><Relationship Id="rId22" Type="http://schemas.openxmlformats.org/officeDocument/2006/relationships/slideLayout" Target="../slideLayouts/slideLayout105.xml"/><Relationship Id="rId23" Type="http://schemas.openxmlformats.org/officeDocument/2006/relationships/slideLayout" Target="../slideLayouts/slideLayout106.xml"/><Relationship Id="rId24" Type="http://schemas.openxmlformats.org/officeDocument/2006/relationships/slideLayout" Target="../slideLayouts/slideLayout107.xml"/><Relationship Id="rId25" Type="http://schemas.openxmlformats.org/officeDocument/2006/relationships/slideLayout" Target="../slideLayouts/slideLayout108.xml"/><Relationship Id="rId26" Type="http://schemas.openxmlformats.org/officeDocument/2006/relationships/slideLayout" Target="../slideLayouts/slideLayout109.xml"/><Relationship Id="rId27" Type="http://schemas.openxmlformats.org/officeDocument/2006/relationships/slideLayout" Target="../slideLayouts/slideLayout110.xml"/><Relationship Id="rId28" Type="http://schemas.openxmlformats.org/officeDocument/2006/relationships/slideLayout" Target="../slideLayouts/slideLayout111.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30" Type="http://schemas.openxmlformats.org/officeDocument/2006/relationships/slideLayout" Target="../slideLayouts/slideLayout113.xml"/><Relationship Id="rId31" Type="http://schemas.openxmlformats.org/officeDocument/2006/relationships/slideLayout" Target="../slideLayouts/slideLayout114.xml"/><Relationship Id="rId32" Type="http://schemas.openxmlformats.org/officeDocument/2006/relationships/slideLayout" Target="../slideLayouts/slideLayout115.xml"/><Relationship Id="rId9" Type="http://schemas.openxmlformats.org/officeDocument/2006/relationships/slideLayout" Target="../slideLayouts/slideLayout92.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3" Type="http://schemas.openxmlformats.org/officeDocument/2006/relationships/slideLayout" Target="../slideLayouts/slideLayout116.xml"/><Relationship Id="rId34" Type="http://schemas.openxmlformats.org/officeDocument/2006/relationships/slideLayout" Target="../slideLayouts/slideLayout117.xml"/><Relationship Id="rId35" Type="http://schemas.openxmlformats.org/officeDocument/2006/relationships/slideLayout" Target="../slideLayouts/slideLayout118.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Relationship Id="rId14" Type="http://schemas.openxmlformats.org/officeDocument/2006/relationships/slideLayout" Target="../slideLayouts/slideLayout97.xml"/><Relationship Id="rId15" Type="http://schemas.openxmlformats.org/officeDocument/2006/relationships/slideLayout" Target="../slideLayouts/slideLayout98.xml"/><Relationship Id="rId16" Type="http://schemas.openxmlformats.org/officeDocument/2006/relationships/slideLayout" Target="../slideLayouts/slideLayout99.xml"/><Relationship Id="rId17" Type="http://schemas.openxmlformats.org/officeDocument/2006/relationships/slideLayout" Target="../slideLayouts/slideLayout100.xml"/><Relationship Id="rId18" Type="http://schemas.openxmlformats.org/officeDocument/2006/relationships/slideLayout" Target="../slideLayouts/slideLayout101.xml"/><Relationship Id="rId19" Type="http://schemas.openxmlformats.org/officeDocument/2006/relationships/slideLayout" Target="../slideLayouts/slideLayout102.xml"/><Relationship Id="rId37" Type="http://schemas.openxmlformats.org/officeDocument/2006/relationships/slideLayout" Target="../slideLayouts/slideLayout120.xml"/><Relationship Id="rId38"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0.xml"/><Relationship Id="rId21" Type="http://schemas.openxmlformats.org/officeDocument/2006/relationships/slideLayout" Target="../slideLayouts/slideLayout141.xml"/><Relationship Id="rId22" Type="http://schemas.openxmlformats.org/officeDocument/2006/relationships/slideLayout" Target="../slideLayouts/slideLayout142.xml"/><Relationship Id="rId23" Type="http://schemas.openxmlformats.org/officeDocument/2006/relationships/slideLayout" Target="../slideLayouts/slideLayout143.xml"/><Relationship Id="rId24" Type="http://schemas.openxmlformats.org/officeDocument/2006/relationships/slideLayout" Target="../slideLayouts/slideLayout144.xml"/><Relationship Id="rId25" Type="http://schemas.openxmlformats.org/officeDocument/2006/relationships/slideLayout" Target="../slideLayouts/slideLayout145.xml"/><Relationship Id="rId26" Type="http://schemas.openxmlformats.org/officeDocument/2006/relationships/slideLayout" Target="../slideLayouts/slideLayout146.xml"/><Relationship Id="rId27" Type="http://schemas.openxmlformats.org/officeDocument/2006/relationships/slideLayout" Target="../slideLayouts/slideLayout147.xml"/><Relationship Id="rId28" Type="http://schemas.openxmlformats.org/officeDocument/2006/relationships/slideLayout" Target="../slideLayouts/slideLayout148.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30" Type="http://schemas.openxmlformats.org/officeDocument/2006/relationships/slideLayout" Target="../slideLayouts/slideLayout150.xml"/><Relationship Id="rId31" Type="http://schemas.openxmlformats.org/officeDocument/2006/relationships/slideLayout" Target="../slideLayouts/slideLayout151.xml"/><Relationship Id="rId32" Type="http://schemas.openxmlformats.org/officeDocument/2006/relationships/slideLayout" Target="../slideLayouts/slideLayout152.xml"/><Relationship Id="rId9" Type="http://schemas.openxmlformats.org/officeDocument/2006/relationships/slideLayout" Target="../slideLayouts/slideLayout129.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33" Type="http://schemas.openxmlformats.org/officeDocument/2006/relationships/slideLayout" Target="../slideLayouts/slideLayout153.xml"/><Relationship Id="rId34" Type="http://schemas.openxmlformats.org/officeDocument/2006/relationships/slideLayout" Target="../slideLayouts/slideLayout154.xml"/><Relationship Id="rId35" Type="http://schemas.openxmlformats.org/officeDocument/2006/relationships/slideLayout" Target="../slideLayouts/slideLayout155.xml"/><Relationship Id="rId36" Type="http://schemas.openxmlformats.org/officeDocument/2006/relationships/slideLayout" Target="../slideLayouts/slideLayout156.xml"/><Relationship Id="rId10" Type="http://schemas.openxmlformats.org/officeDocument/2006/relationships/slideLayout" Target="../slideLayouts/slideLayout130.xml"/><Relationship Id="rId11" Type="http://schemas.openxmlformats.org/officeDocument/2006/relationships/slideLayout" Target="../slideLayouts/slideLayout131.xml"/><Relationship Id="rId12" Type="http://schemas.openxmlformats.org/officeDocument/2006/relationships/slideLayout" Target="../slideLayouts/slideLayout132.xml"/><Relationship Id="rId13" Type="http://schemas.openxmlformats.org/officeDocument/2006/relationships/slideLayout" Target="../slideLayouts/slideLayout133.xml"/><Relationship Id="rId14" Type="http://schemas.openxmlformats.org/officeDocument/2006/relationships/slideLayout" Target="../slideLayouts/slideLayout134.xml"/><Relationship Id="rId15" Type="http://schemas.openxmlformats.org/officeDocument/2006/relationships/slideLayout" Target="../slideLayouts/slideLayout135.xml"/><Relationship Id="rId16" Type="http://schemas.openxmlformats.org/officeDocument/2006/relationships/slideLayout" Target="../slideLayouts/slideLayout136.xml"/><Relationship Id="rId17" Type="http://schemas.openxmlformats.org/officeDocument/2006/relationships/slideLayout" Target="../slideLayouts/slideLayout137.xml"/><Relationship Id="rId18" Type="http://schemas.openxmlformats.org/officeDocument/2006/relationships/slideLayout" Target="../slideLayouts/slideLayout138.xml"/><Relationship Id="rId19" Type="http://schemas.openxmlformats.org/officeDocument/2006/relationships/slideLayout" Target="../slideLayouts/slideLayout139.xml"/><Relationship Id="rId3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76.xml"/><Relationship Id="rId21" Type="http://schemas.openxmlformats.org/officeDocument/2006/relationships/slideLayout" Target="../slideLayouts/slideLayout177.xml"/><Relationship Id="rId22" Type="http://schemas.openxmlformats.org/officeDocument/2006/relationships/slideLayout" Target="../slideLayouts/slideLayout178.xml"/><Relationship Id="rId23" Type="http://schemas.openxmlformats.org/officeDocument/2006/relationships/slideLayout" Target="../slideLayouts/slideLayout179.xml"/><Relationship Id="rId24" Type="http://schemas.openxmlformats.org/officeDocument/2006/relationships/slideLayout" Target="../slideLayouts/slideLayout180.xml"/><Relationship Id="rId25" Type="http://schemas.openxmlformats.org/officeDocument/2006/relationships/slideLayout" Target="../slideLayouts/slideLayout181.xml"/><Relationship Id="rId26" Type="http://schemas.openxmlformats.org/officeDocument/2006/relationships/slideLayout" Target="../slideLayouts/slideLayout182.xml"/><Relationship Id="rId27" Type="http://schemas.openxmlformats.org/officeDocument/2006/relationships/slideLayout" Target="../slideLayouts/slideLayout183.xml"/><Relationship Id="rId28" Type="http://schemas.openxmlformats.org/officeDocument/2006/relationships/slideLayout" Target="../slideLayouts/slideLayout184.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2" Type="http://schemas.openxmlformats.org/officeDocument/2006/relationships/slideLayout" Target="../slideLayouts/slideLayout158.xml"/><Relationship Id="rId3" Type="http://schemas.openxmlformats.org/officeDocument/2006/relationships/slideLayout" Target="../slideLayouts/slideLayout159.xml"/><Relationship Id="rId4" Type="http://schemas.openxmlformats.org/officeDocument/2006/relationships/slideLayout" Target="../slideLayouts/slideLayout160.xml"/><Relationship Id="rId5" Type="http://schemas.openxmlformats.org/officeDocument/2006/relationships/slideLayout" Target="../slideLayouts/slideLayout161.xml"/><Relationship Id="rId30" Type="http://schemas.openxmlformats.org/officeDocument/2006/relationships/slideLayout" Target="../slideLayouts/slideLayout186.xml"/><Relationship Id="rId31" Type="http://schemas.openxmlformats.org/officeDocument/2006/relationships/slideLayout" Target="../slideLayouts/slideLayout187.xml"/><Relationship Id="rId32" Type="http://schemas.openxmlformats.org/officeDocument/2006/relationships/slideLayout" Target="../slideLayouts/slideLayout188.xml"/><Relationship Id="rId9" Type="http://schemas.openxmlformats.org/officeDocument/2006/relationships/slideLayout" Target="../slideLayouts/slideLayout165.xml"/><Relationship Id="rId6" Type="http://schemas.openxmlformats.org/officeDocument/2006/relationships/slideLayout" Target="../slideLayouts/slideLayout162.xml"/><Relationship Id="rId7" Type="http://schemas.openxmlformats.org/officeDocument/2006/relationships/slideLayout" Target="../slideLayouts/slideLayout163.xml"/><Relationship Id="rId8" Type="http://schemas.openxmlformats.org/officeDocument/2006/relationships/slideLayout" Target="../slideLayouts/slideLayout164.xml"/><Relationship Id="rId33" Type="http://schemas.openxmlformats.org/officeDocument/2006/relationships/slideLayout" Target="../slideLayouts/slideLayout189.xml"/><Relationship Id="rId34" Type="http://schemas.openxmlformats.org/officeDocument/2006/relationships/slideLayout" Target="../slideLayouts/slideLayout190.xml"/><Relationship Id="rId35" Type="http://schemas.openxmlformats.org/officeDocument/2006/relationships/slideLayout" Target="../slideLayouts/slideLayout191.xml"/><Relationship Id="rId36" Type="http://schemas.openxmlformats.org/officeDocument/2006/relationships/theme" Target="../theme/theme8.xml"/><Relationship Id="rId10" Type="http://schemas.openxmlformats.org/officeDocument/2006/relationships/slideLayout" Target="../slideLayouts/slideLayout166.xml"/><Relationship Id="rId11" Type="http://schemas.openxmlformats.org/officeDocument/2006/relationships/slideLayout" Target="../slideLayouts/slideLayout167.xml"/><Relationship Id="rId12" Type="http://schemas.openxmlformats.org/officeDocument/2006/relationships/slideLayout" Target="../slideLayouts/slideLayout168.xml"/><Relationship Id="rId13" Type="http://schemas.openxmlformats.org/officeDocument/2006/relationships/slideLayout" Target="../slideLayouts/slideLayout169.xml"/><Relationship Id="rId14" Type="http://schemas.openxmlformats.org/officeDocument/2006/relationships/slideLayout" Target="../slideLayouts/slideLayout170.xml"/><Relationship Id="rId15" Type="http://schemas.openxmlformats.org/officeDocument/2006/relationships/slideLayout" Target="../slideLayouts/slideLayout171.xml"/><Relationship Id="rId16" Type="http://schemas.openxmlformats.org/officeDocument/2006/relationships/slideLayout" Target="../slideLayouts/slideLayout172.xml"/><Relationship Id="rId17" Type="http://schemas.openxmlformats.org/officeDocument/2006/relationships/slideLayout" Target="../slideLayouts/slideLayout173.xml"/><Relationship Id="rId18" Type="http://schemas.openxmlformats.org/officeDocument/2006/relationships/slideLayout" Target="../slideLayouts/slideLayout174.xml"/><Relationship Id="rId19" Type="http://schemas.openxmlformats.org/officeDocument/2006/relationships/slideLayout" Target="../slideLayouts/slideLayout175.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11.xml"/><Relationship Id="rId21" Type="http://schemas.openxmlformats.org/officeDocument/2006/relationships/slideLayout" Target="../slideLayouts/slideLayout212.xml"/><Relationship Id="rId22" Type="http://schemas.openxmlformats.org/officeDocument/2006/relationships/slideLayout" Target="../slideLayouts/slideLayout213.xml"/><Relationship Id="rId23" Type="http://schemas.openxmlformats.org/officeDocument/2006/relationships/slideLayout" Target="../slideLayouts/slideLayout214.xml"/><Relationship Id="rId24" Type="http://schemas.openxmlformats.org/officeDocument/2006/relationships/slideLayout" Target="../slideLayouts/slideLayout215.xml"/><Relationship Id="rId25" Type="http://schemas.openxmlformats.org/officeDocument/2006/relationships/slideLayout" Target="../slideLayouts/slideLayout216.xml"/><Relationship Id="rId26" Type="http://schemas.openxmlformats.org/officeDocument/2006/relationships/slideLayout" Target="../slideLayouts/slideLayout217.xml"/><Relationship Id="rId27" Type="http://schemas.openxmlformats.org/officeDocument/2006/relationships/slideLayout" Target="../slideLayouts/slideLayout218.xml"/><Relationship Id="rId28" Type="http://schemas.openxmlformats.org/officeDocument/2006/relationships/slideLayout" Target="../slideLayouts/slideLayout219.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30" Type="http://schemas.openxmlformats.org/officeDocument/2006/relationships/slideLayout" Target="../slideLayouts/slideLayout221.xml"/><Relationship Id="rId31" Type="http://schemas.openxmlformats.org/officeDocument/2006/relationships/slideLayout" Target="../slideLayouts/slideLayout222.xml"/><Relationship Id="rId32" Type="http://schemas.openxmlformats.org/officeDocument/2006/relationships/slideLayout" Target="../slideLayouts/slideLayout223.xml"/><Relationship Id="rId9" Type="http://schemas.openxmlformats.org/officeDocument/2006/relationships/slideLayout" Target="../slideLayouts/slideLayout200.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33" Type="http://schemas.openxmlformats.org/officeDocument/2006/relationships/slideLayout" Target="../slideLayouts/slideLayout224.xml"/><Relationship Id="rId34" Type="http://schemas.openxmlformats.org/officeDocument/2006/relationships/slideLayout" Target="../slideLayouts/slideLayout225.xml"/><Relationship Id="rId35" Type="http://schemas.openxmlformats.org/officeDocument/2006/relationships/slideLayout" Target="../slideLayouts/slideLayout226.xml"/><Relationship Id="rId36" Type="http://schemas.openxmlformats.org/officeDocument/2006/relationships/theme" Target="../theme/theme9.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Relationship Id="rId14" Type="http://schemas.openxmlformats.org/officeDocument/2006/relationships/slideLayout" Target="../slideLayouts/slideLayout205.xml"/><Relationship Id="rId15" Type="http://schemas.openxmlformats.org/officeDocument/2006/relationships/slideLayout" Target="../slideLayouts/slideLayout206.xml"/><Relationship Id="rId16" Type="http://schemas.openxmlformats.org/officeDocument/2006/relationships/slideLayout" Target="../slideLayouts/slideLayout207.xml"/><Relationship Id="rId17" Type="http://schemas.openxmlformats.org/officeDocument/2006/relationships/slideLayout" Target="../slideLayouts/slideLayout208.xml"/><Relationship Id="rId18" Type="http://schemas.openxmlformats.org/officeDocument/2006/relationships/slideLayout" Target="../slideLayouts/slideLayout209.xml"/><Relationship Id="rId19" Type="http://schemas.openxmlformats.org/officeDocument/2006/relationships/slideLayout" Target="../slideLayouts/slideLayout2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9" y="60121"/>
            <a:ext cx="10886813" cy="879207"/>
          </a:xfrm>
          <a:prstGeom prst="rect">
            <a:avLst/>
          </a:prstGeom>
        </p:spPr>
        <p:txBody>
          <a:bodyPr vert="horz" lIns="0" tIns="45576" rIns="91152"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90979" y="1202336"/>
            <a:ext cx="11191615" cy="5142022"/>
          </a:xfrm>
          <a:prstGeom prst="rect">
            <a:avLst/>
          </a:prstGeom>
        </p:spPr>
        <p:txBody>
          <a:bodyPr vert="horz" lIns="0" tIns="45576" rIns="91152" bIns="45576"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83213" y="6441553"/>
            <a:ext cx="533845" cy="365125"/>
          </a:xfrm>
          <a:prstGeom prst="rect">
            <a:avLst/>
          </a:prstGeom>
        </p:spPr>
        <p:txBody>
          <a:bodyPr vert="horz" lIns="91152" tIns="45576" rIns="91152" bIns="45576" rtlCol="0" anchor="ctr"/>
          <a:lstStyle>
            <a:lvl1pPr algn="r">
              <a:defRPr sz="1200">
                <a:solidFill>
                  <a:schemeClr val="tx1"/>
                </a:solidFill>
              </a:defRPr>
            </a:lvl1pPr>
          </a:lstStyle>
          <a:p>
            <a:pPr defTabSz="607274" hangingPunct="1"/>
            <a:fld id="{E9549862-13E2-C34D-815E-8545BD36FC59}" type="slidenum">
              <a:rPr lang="en-US" kern="1200" smtClean="0">
                <a:solidFill>
                  <a:srgbClr val="6D7777"/>
                </a:solidFill>
              </a:rPr>
              <a:pPr defTabSz="607274" hangingPunct="1"/>
              <a:t>‹#›</a:t>
            </a:fld>
            <a:endParaRPr lang="en-US" kern="1200" dirty="0">
              <a:solidFill>
                <a:srgbClr val="6D7777"/>
              </a:solidFill>
            </a:endParaRPr>
          </a:p>
        </p:txBody>
      </p:sp>
      <p:sp>
        <p:nvSpPr>
          <p:cNvPr id="4" name="TextBox 3"/>
          <p:cNvSpPr txBox="1"/>
          <p:nvPr/>
        </p:nvSpPr>
        <p:spPr>
          <a:xfrm>
            <a:off x="390787" y="6504078"/>
            <a:ext cx="3352800" cy="205121"/>
          </a:xfrm>
          <a:prstGeom prst="rect">
            <a:avLst/>
          </a:prstGeom>
          <a:noFill/>
        </p:spPr>
        <p:txBody>
          <a:bodyPr wrap="square" lIns="0" tIns="0" rIns="0" bIns="0" rtlCol="0">
            <a:spAutoFit/>
          </a:bodyPr>
          <a:lstStyle/>
          <a:p>
            <a:pPr defTabSz="607274" hangingPunct="1"/>
            <a:r>
              <a:rPr lang="en-US" sz="1333" kern="1200" dirty="0">
                <a:solidFill>
                  <a:srgbClr val="325C80"/>
                </a:solidFill>
              </a:rPr>
              <a:t>IBM Confidential</a:t>
            </a:r>
          </a:p>
        </p:txBody>
      </p:sp>
      <p:pic>
        <p:nvPicPr>
          <p:cNvPr id="9" name="Picture 8" descr="Content Slide, graphic far right corner.png"/>
          <p:cNvPicPr>
            <a:picLocks noChangeAspect="1"/>
          </p:cNvPicPr>
          <p:nvPr/>
        </p:nvPicPr>
        <p:blipFill>
          <a:blip r:embed="rId4" cstate="email">
            <a:alphaModFix amt="43000"/>
            <a:extLst>
              <a:ext uri="{28A0092B-C50C-407E-A947-70E740481C1C}">
                <a14:useLocalDpi xmlns:a14="http://schemas.microsoft.com/office/drawing/2010/main"/>
              </a:ext>
            </a:extLst>
          </a:blip>
          <a:stretch>
            <a:fillRect/>
          </a:stretch>
        </p:blipFill>
        <p:spPr>
          <a:xfrm>
            <a:off x="11321802" y="19"/>
            <a:ext cx="881491" cy="1749778"/>
          </a:xfrm>
          <a:prstGeom prst="rect">
            <a:avLst/>
          </a:prstGeom>
        </p:spPr>
      </p:pic>
    </p:spTree>
    <p:extLst>
      <p:ext uri="{BB962C8B-B14F-4D97-AF65-F5344CB8AC3E}">
        <p14:creationId xmlns:p14="http://schemas.microsoft.com/office/powerpoint/2010/main" val="915673939"/>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ftr="0" dt="0"/>
  <p:txStyles>
    <p:title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7274" rtl="0" eaLnBrk="1" latinLnBrk="0" hangingPunct="1">
        <a:spcBef>
          <a:spcPts val="800"/>
        </a:spcBef>
        <a:buClr>
          <a:schemeClr val="tx1"/>
        </a:buClr>
        <a:buFontTx/>
        <a:buNone/>
        <a:defRPr sz="2667" kern="1200">
          <a:solidFill>
            <a:srgbClr val="595959"/>
          </a:solidFill>
          <a:latin typeface="+mn-lt"/>
          <a:ea typeface="+mn-ea"/>
          <a:cs typeface="+mn-cs"/>
        </a:defRPr>
      </a:lvl1pPr>
      <a:lvl2pPr marL="529343" indent="-210890" algn="l" defTabSz="607274"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88723" indent="-229940" algn="l" defTabSz="607274"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87413" indent="-398595"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27743" indent="-240428"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40571" indent="-303636" algn="l" defTabSz="607274" rtl="0" eaLnBrk="1" latinLnBrk="0" hangingPunct="1">
        <a:spcBef>
          <a:spcPct val="20000"/>
        </a:spcBef>
        <a:buFont typeface="Arial"/>
        <a:buChar char="•"/>
        <a:defRPr sz="2667" kern="1200">
          <a:solidFill>
            <a:schemeClr val="tx1"/>
          </a:solidFill>
          <a:latin typeface="+mn-lt"/>
          <a:ea typeface="+mn-ea"/>
          <a:cs typeface="+mn-cs"/>
        </a:defRPr>
      </a:lvl6pPr>
      <a:lvl7pPr marL="3948034" indent="-303636" algn="l" defTabSz="607274" rtl="0" eaLnBrk="1" latinLnBrk="0" hangingPunct="1">
        <a:spcBef>
          <a:spcPct val="20000"/>
        </a:spcBef>
        <a:buFont typeface="Arial"/>
        <a:buChar char="•"/>
        <a:defRPr sz="2667" kern="1200">
          <a:solidFill>
            <a:schemeClr val="tx1"/>
          </a:solidFill>
          <a:latin typeface="+mn-lt"/>
          <a:ea typeface="+mn-ea"/>
          <a:cs typeface="+mn-cs"/>
        </a:defRPr>
      </a:lvl7pPr>
      <a:lvl8pPr marL="4555403" indent="-303636" algn="l" defTabSz="607274" rtl="0" eaLnBrk="1" latinLnBrk="0" hangingPunct="1">
        <a:spcBef>
          <a:spcPct val="20000"/>
        </a:spcBef>
        <a:buFont typeface="Arial"/>
        <a:buChar char="•"/>
        <a:defRPr sz="2667" kern="1200">
          <a:solidFill>
            <a:schemeClr val="tx1"/>
          </a:solidFill>
          <a:latin typeface="+mn-lt"/>
          <a:ea typeface="+mn-ea"/>
          <a:cs typeface="+mn-cs"/>
        </a:defRPr>
      </a:lvl8pPr>
      <a:lvl9pPr marL="5162804" indent="-303636" algn="l" defTabSz="60727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7274" rtl="0" eaLnBrk="1" latinLnBrk="0" hangingPunct="1">
        <a:defRPr sz="2400" kern="1200">
          <a:solidFill>
            <a:schemeClr val="tx1"/>
          </a:solidFill>
          <a:latin typeface="+mn-lt"/>
          <a:ea typeface="+mn-ea"/>
          <a:cs typeface="+mn-cs"/>
        </a:defRPr>
      </a:lvl1pPr>
      <a:lvl2pPr marL="607274" algn="l" defTabSz="607274" rtl="0" eaLnBrk="1" latinLnBrk="0" hangingPunct="1">
        <a:defRPr sz="2400" kern="1200">
          <a:solidFill>
            <a:schemeClr val="tx1"/>
          </a:solidFill>
          <a:latin typeface="+mn-lt"/>
          <a:ea typeface="+mn-ea"/>
          <a:cs typeface="+mn-cs"/>
        </a:defRPr>
      </a:lvl2pPr>
      <a:lvl3pPr marL="1214831" algn="l" defTabSz="607274" rtl="0" eaLnBrk="1" latinLnBrk="0" hangingPunct="1">
        <a:defRPr sz="2400" kern="1200">
          <a:solidFill>
            <a:schemeClr val="tx1"/>
          </a:solidFill>
          <a:latin typeface="+mn-lt"/>
          <a:ea typeface="+mn-ea"/>
          <a:cs typeface="+mn-cs"/>
        </a:defRPr>
      </a:lvl3pPr>
      <a:lvl4pPr marL="1822199" algn="l" defTabSz="607274" rtl="0" eaLnBrk="1" latinLnBrk="0" hangingPunct="1">
        <a:defRPr sz="2400" kern="1200">
          <a:solidFill>
            <a:schemeClr val="tx1"/>
          </a:solidFill>
          <a:latin typeface="+mn-lt"/>
          <a:ea typeface="+mn-ea"/>
          <a:cs typeface="+mn-cs"/>
        </a:defRPr>
      </a:lvl4pPr>
      <a:lvl5pPr marL="2429661" algn="l" defTabSz="607274" rtl="0" eaLnBrk="1" latinLnBrk="0" hangingPunct="1">
        <a:defRPr sz="2400" kern="1200">
          <a:solidFill>
            <a:schemeClr val="tx1"/>
          </a:solidFill>
          <a:latin typeface="+mn-lt"/>
          <a:ea typeface="+mn-ea"/>
          <a:cs typeface="+mn-cs"/>
        </a:defRPr>
      </a:lvl5pPr>
      <a:lvl6pPr marL="3036934" algn="l" defTabSz="607274" rtl="0" eaLnBrk="1" latinLnBrk="0" hangingPunct="1">
        <a:defRPr sz="2400" kern="1200">
          <a:solidFill>
            <a:schemeClr val="tx1"/>
          </a:solidFill>
          <a:latin typeface="+mn-lt"/>
          <a:ea typeface="+mn-ea"/>
          <a:cs typeface="+mn-cs"/>
        </a:defRPr>
      </a:lvl6pPr>
      <a:lvl7pPr marL="3644243" algn="l" defTabSz="607274" rtl="0" eaLnBrk="1" latinLnBrk="0" hangingPunct="1">
        <a:defRPr sz="2400" kern="1200">
          <a:solidFill>
            <a:schemeClr val="tx1"/>
          </a:solidFill>
          <a:latin typeface="+mn-lt"/>
          <a:ea typeface="+mn-ea"/>
          <a:cs typeface="+mn-cs"/>
        </a:defRPr>
      </a:lvl7pPr>
      <a:lvl8pPr marL="4251721" algn="l" defTabSz="607274" rtl="0" eaLnBrk="1" latinLnBrk="0" hangingPunct="1">
        <a:defRPr sz="2400" kern="1200">
          <a:solidFill>
            <a:schemeClr val="tx1"/>
          </a:solidFill>
          <a:latin typeface="+mn-lt"/>
          <a:ea typeface="+mn-ea"/>
          <a:cs typeface="+mn-cs"/>
        </a:defRPr>
      </a:lvl8pPr>
      <a:lvl9pPr marL="4859115" algn="l" defTabSz="607274"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 id="2147484051" r:id="rId33"/>
    <p:sldLayoutId id="2147484052" r:id="rId34"/>
    <p:sldLayoutId id="2147484053" r:id="rId35"/>
  </p:sldLayoutIdLst>
  <p:timing>
    <p:tnLst>
      <p:par>
        <p:cTn id="1" dur="indefinite" restart="never" nodeType="tmRoot"/>
      </p:par>
    </p:tnLst>
  </p:timing>
  <p:hf hdr="0" dt="0"/>
  <p:txStyles>
    <p:titleStyle>
      <a:lvl1pPr algn="l" defTabSz="609539"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539" rtl="0" eaLnBrk="1" latinLnBrk="0" hangingPunct="1">
        <a:lnSpc>
          <a:spcPct val="100000"/>
        </a:lnSpc>
        <a:spcBef>
          <a:spcPts val="1467"/>
        </a:spcBef>
        <a:buFont typeface="Arial"/>
        <a:buNone/>
        <a:defRPr sz="1900" b="0" i="0" kern="1200">
          <a:solidFill>
            <a:schemeClr val="tx1"/>
          </a:solidFill>
          <a:latin typeface="Arial" charset="0"/>
          <a:ea typeface="Arial" charset="0"/>
          <a:cs typeface="Arial" charset="0"/>
        </a:defRPr>
      </a:lvl1pPr>
      <a:lvl2pPr marL="230696" indent="-230696"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2pPr>
      <a:lvl3pPr marL="529113" indent="-230696"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3pPr>
      <a:lvl4pPr marL="833886" indent="-224345"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4pPr>
      <a:lvl5pPr marL="1070927" indent="-230696"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5pPr>
      <a:lvl6pPr marL="3352464" indent="-304768"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5" indent="-304768"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4" indent="-304768"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2" indent="-304768" algn="l" defTabSz="609539"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39" rtl="0" eaLnBrk="1" latinLnBrk="0" hangingPunct="1">
        <a:defRPr sz="2400" kern="1200">
          <a:solidFill>
            <a:schemeClr val="tx1"/>
          </a:solidFill>
          <a:latin typeface="+mn-lt"/>
          <a:ea typeface="+mn-ea"/>
          <a:cs typeface="+mn-cs"/>
        </a:defRPr>
      </a:lvl1pPr>
      <a:lvl2pPr marL="609539" algn="l" defTabSz="609539" rtl="0" eaLnBrk="1" latinLnBrk="0" hangingPunct="1">
        <a:defRPr sz="2400" kern="1200">
          <a:solidFill>
            <a:schemeClr val="tx1"/>
          </a:solidFill>
          <a:latin typeface="+mn-lt"/>
          <a:ea typeface="+mn-ea"/>
          <a:cs typeface="+mn-cs"/>
        </a:defRPr>
      </a:lvl2pPr>
      <a:lvl3pPr marL="1219080" algn="l" defTabSz="609539" rtl="0" eaLnBrk="1" latinLnBrk="0" hangingPunct="1">
        <a:defRPr sz="2400" kern="1200">
          <a:solidFill>
            <a:schemeClr val="tx1"/>
          </a:solidFill>
          <a:latin typeface="+mn-lt"/>
          <a:ea typeface="+mn-ea"/>
          <a:cs typeface="+mn-cs"/>
        </a:defRPr>
      </a:lvl3pPr>
      <a:lvl4pPr marL="1828618" algn="l" defTabSz="609539" rtl="0" eaLnBrk="1" latinLnBrk="0" hangingPunct="1">
        <a:defRPr sz="2400" kern="1200">
          <a:solidFill>
            <a:schemeClr val="tx1"/>
          </a:solidFill>
          <a:latin typeface="+mn-lt"/>
          <a:ea typeface="+mn-ea"/>
          <a:cs typeface="+mn-cs"/>
        </a:defRPr>
      </a:lvl4pPr>
      <a:lvl5pPr marL="2438158" algn="l" defTabSz="609539" rtl="0" eaLnBrk="1" latinLnBrk="0" hangingPunct="1">
        <a:defRPr sz="2400" kern="1200">
          <a:solidFill>
            <a:schemeClr val="tx1"/>
          </a:solidFill>
          <a:latin typeface="+mn-lt"/>
          <a:ea typeface="+mn-ea"/>
          <a:cs typeface="+mn-cs"/>
        </a:defRPr>
      </a:lvl5pPr>
      <a:lvl6pPr marL="3047696" algn="l" defTabSz="609539" rtl="0" eaLnBrk="1" latinLnBrk="0" hangingPunct="1">
        <a:defRPr sz="2400" kern="1200">
          <a:solidFill>
            <a:schemeClr val="tx1"/>
          </a:solidFill>
          <a:latin typeface="+mn-lt"/>
          <a:ea typeface="+mn-ea"/>
          <a:cs typeface="+mn-cs"/>
        </a:defRPr>
      </a:lvl6pPr>
      <a:lvl7pPr marL="3657235" algn="l" defTabSz="609539" rtl="0" eaLnBrk="1" latinLnBrk="0" hangingPunct="1">
        <a:defRPr sz="2400" kern="1200">
          <a:solidFill>
            <a:schemeClr val="tx1"/>
          </a:solidFill>
          <a:latin typeface="+mn-lt"/>
          <a:ea typeface="+mn-ea"/>
          <a:cs typeface="+mn-cs"/>
        </a:defRPr>
      </a:lvl7pPr>
      <a:lvl8pPr marL="4266773" algn="l" defTabSz="609539" rtl="0" eaLnBrk="1" latinLnBrk="0" hangingPunct="1">
        <a:defRPr sz="2400" kern="1200">
          <a:solidFill>
            <a:schemeClr val="tx1"/>
          </a:solidFill>
          <a:latin typeface="+mn-lt"/>
          <a:ea typeface="+mn-ea"/>
          <a:cs typeface="+mn-cs"/>
        </a:defRPr>
      </a:lvl8pPr>
      <a:lvl9pPr marL="4876313" algn="l" defTabSz="60953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9" y="60121"/>
            <a:ext cx="10886813" cy="879207"/>
          </a:xfrm>
          <a:prstGeom prst="rect">
            <a:avLst/>
          </a:prstGeom>
        </p:spPr>
        <p:txBody>
          <a:bodyPr vert="horz" lIns="0" tIns="45576" rIns="91152"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90979" y="1202336"/>
            <a:ext cx="11191615" cy="5142022"/>
          </a:xfrm>
          <a:prstGeom prst="rect">
            <a:avLst/>
          </a:prstGeom>
        </p:spPr>
        <p:txBody>
          <a:bodyPr vert="horz" lIns="0" tIns="45576" rIns="91152" bIns="45576"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83213" y="6441553"/>
            <a:ext cx="533845" cy="365125"/>
          </a:xfrm>
          <a:prstGeom prst="rect">
            <a:avLst/>
          </a:prstGeom>
        </p:spPr>
        <p:txBody>
          <a:bodyPr vert="horz" lIns="91152" tIns="45576" rIns="91152" bIns="45576" rtlCol="0" anchor="ctr"/>
          <a:lstStyle>
            <a:lvl1pPr algn="r">
              <a:defRPr sz="1200">
                <a:solidFill>
                  <a:schemeClr val="tx1"/>
                </a:solidFill>
              </a:defRPr>
            </a:lvl1pPr>
          </a:lstStyle>
          <a:p>
            <a:pPr defTabSz="607274" hangingPunct="1"/>
            <a:fld id="{E9549862-13E2-C34D-815E-8545BD36FC59}" type="slidenum">
              <a:rPr lang="en-US" kern="1200" smtClean="0">
                <a:solidFill>
                  <a:srgbClr val="6D7777"/>
                </a:solidFill>
              </a:rPr>
              <a:pPr defTabSz="607274" hangingPunct="1"/>
              <a:t>‹#›</a:t>
            </a:fld>
            <a:endParaRPr lang="en-US" kern="1200" dirty="0">
              <a:solidFill>
                <a:srgbClr val="6D7777"/>
              </a:solidFill>
            </a:endParaRPr>
          </a:p>
        </p:txBody>
      </p:sp>
      <p:sp>
        <p:nvSpPr>
          <p:cNvPr id="4" name="TextBox 3"/>
          <p:cNvSpPr txBox="1"/>
          <p:nvPr/>
        </p:nvSpPr>
        <p:spPr>
          <a:xfrm>
            <a:off x="390787" y="6504078"/>
            <a:ext cx="3352800" cy="205121"/>
          </a:xfrm>
          <a:prstGeom prst="rect">
            <a:avLst/>
          </a:prstGeom>
          <a:noFill/>
        </p:spPr>
        <p:txBody>
          <a:bodyPr wrap="square" lIns="0" tIns="0" rIns="0" bIns="0" rtlCol="0">
            <a:spAutoFit/>
          </a:bodyPr>
          <a:lstStyle/>
          <a:p>
            <a:pPr defTabSz="607274" hangingPunct="1"/>
            <a:r>
              <a:rPr lang="en-US" sz="1333" kern="1200" dirty="0">
                <a:solidFill>
                  <a:srgbClr val="325C80"/>
                </a:solidFill>
              </a:rPr>
              <a:t>IBM Confidential</a:t>
            </a:r>
          </a:p>
        </p:txBody>
      </p:sp>
      <p:pic>
        <p:nvPicPr>
          <p:cNvPr id="9" name="Picture 8" descr="Content Slide, graphic far right corner.png"/>
          <p:cNvPicPr>
            <a:picLocks noChangeAspect="1"/>
          </p:cNvPicPr>
          <p:nvPr/>
        </p:nvPicPr>
        <p:blipFill>
          <a:blip r:embed="rId6" cstate="email">
            <a:alphaModFix amt="43000"/>
            <a:extLst>
              <a:ext uri="{28A0092B-C50C-407E-A947-70E740481C1C}">
                <a14:useLocalDpi xmlns:a14="http://schemas.microsoft.com/office/drawing/2010/main"/>
              </a:ext>
            </a:extLst>
          </a:blip>
          <a:stretch>
            <a:fillRect/>
          </a:stretch>
        </p:blipFill>
        <p:spPr>
          <a:xfrm>
            <a:off x="11321802" y="19"/>
            <a:ext cx="881491" cy="1749778"/>
          </a:xfrm>
          <a:prstGeom prst="rect">
            <a:avLst/>
          </a:prstGeom>
        </p:spPr>
      </p:pic>
    </p:spTree>
    <p:extLst>
      <p:ext uri="{BB962C8B-B14F-4D97-AF65-F5344CB8AC3E}">
        <p14:creationId xmlns:p14="http://schemas.microsoft.com/office/powerpoint/2010/main" val="65102178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2" r:id="rId3"/>
    <p:sldLayoutId id="2147483753" r:id="rId4"/>
  </p:sldLayoutIdLst>
  <p:hf hdr="0" ftr="0" dt="0"/>
  <p:txStyles>
    <p:title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7274" rtl="0" eaLnBrk="1" latinLnBrk="0" hangingPunct="1">
        <a:spcBef>
          <a:spcPts val="800"/>
        </a:spcBef>
        <a:buClr>
          <a:schemeClr val="tx1"/>
        </a:buClr>
        <a:buFontTx/>
        <a:buNone/>
        <a:defRPr sz="2667" kern="1200">
          <a:solidFill>
            <a:srgbClr val="595959"/>
          </a:solidFill>
          <a:latin typeface="+mn-lt"/>
          <a:ea typeface="+mn-ea"/>
          <a:cs typeface="+mn-cs"/>
        </a:defRPr>
      </a:lvl1pPr>
      <a:lvl2pPr marL="529343" indent="-210890" algn="l" defTabSz="607274"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88723" indent="-229940" algn="l" defTabSz="607274"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87413" indent="-398595"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27743" indent="-240428"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40571" indent="-303636" algn="l" defTabSz="607274" rtl="0" eaLnBrk="1" latinLnBrk="0" hangingPunct="1">
        <a:spcBef>
          <a:spcPct val="20000"/>
        </a:spcBef>
        <a:buFont typeface="Arial"/>
        <a:buChar char="•"/>
        <a:defRPr sz="2667" kern="1200">
          <a:solidFill>
            <a:schemeClr val="tx1"/>
          </a:solidFill>
          <a:latin typeface="+mn-lt"/>
          <a:ea typeface="+mn-ea"/>
          <a:cs typeface="+mn-cs"/>
        </a:defRPr>
      </a:lvl6pPr>
      <a:lvl7pPr marL="3948034" indent="-303636" algn="l" defTabSz="607274" rtl="0" eaLnBrk="1" latinLnBrk="0" hangingPunct="1">
        <a:spcBef>
          <a:spcPct val="20000"/>
        </a:spcBef>
        <a:buFont typeface="Arial"/>
        <a:buChar char="•"/>
        <a:defRPr sz="2667" kern="1200">
          <a:solidFill>
            <a:schemeClr val="tx1"/>
          </a:solidFill>
          <a:latin typeface="+mn-lt"/>
          <a:ea typeface="+mn-ea"/>
          <a:cs typeface="+mn-cs"/>
        </a:defRPr>
      </a:lvl7pPr>
      <a:lvl8pPr marL="4555403" indent="-303636" algn="l" defTabSz="607274" rtl="0" eaLnBrk="1" latinLnBrk="0" hangingPunct="1">
        <a:spcBef>
          <a:spcPct val="20000"/>
        </a:spcBef>
        <a:buFont typeface="Arial"/>
        <a:buChar char="•"/>
        <a:defRPr sz="2667" kern="1200">
          <a:solidFill>
            <a:schemeClr val="tx1"/>
          </a:solidFill>
          <a:latin typeface="+mn-lt"/>
          <a:ea typeface="+mn-ea"/>
          <a:cs typeface="+mn-cs"/>
        </a:defRPr>
      </a:lvl8pPr>
      <a:lvl9pPr marL="5162804" indent="-303636" algn="l" defTabSz="60727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7274" rtl="0" eaLnBrk="1" latinLnBrk="0" hangingPunct="1">
        <a:defRPr sz="2400" kern="1200">
          <a:solidFill>
            <a:schemeClr val="tx1"/>
          </a:solidFill>
          <a:latin typeface="+mn-lt"/>
          <a:ea typeface="+mn-ea"/>
          <a:cs typeface="+mn-cs"/>
        </a:defRPr>
      </a:lvl1pPr>
      <a:lvl2pPr marL="607274" algn="l" defTabSz="607274" rtl="0" eaLnBrk="1" latinLnBrk="0" hangingPunct="1">
        <a:defRPr sz="2400" kern="1200">
          <a:solidFill>
            <a:schemeClr val="tx1"/>
          </a:solidFill>
          <a:latin typeface="+mn-lt"/>
          <a:ea typeface="+mn-ea"/>
          <a:cs typeface="+mn-cs"/>
        </a:defRPr>
      </a:lvl2pPr>
      <a:lvl3pPr marL="1214831" algn="l" defTabSz="607274" rtl="0" eaLnBrk="1" latinLnBrk="0" hangingPunct="1">
        <a:defRPr sz="2400" kern="1200">
          <a:solidFill>
            <a:schemeClr val="tx1"/>
          </a:solidFill>
          <a:latin typeface="+mn-lt"/>
          <a:ea typeface="+mn-ea"/>
          <a:cs typeface="+mn-cs"/>
        </a:defRPr>
      </a:lvl3pPr>
      <a:lvl4pPr marL="1822199" algn="l" defTabSz="607274" rtl="0" eaLnBrk="1" latinLnBrk="0" hangingPunct="1">
        <a:defRPr sz="2400" kern="1200">
          <a:solidFill>
            <a:schemeClr val="tx1"/>
          </a:solidFill>
          <a:latin typeface="+mn-lt"/>
          <a:ea typeface="+mn-ea"/>
          <a:cs typeface="+mn-cs"/>
        </a:defRPr>
      </a:lvl4pPr>
      <a:lvl5pPr marL="2429661" algn="l" defTabSz="607274" rtl="0" eaLnBrk="1" latinLnBrk="0" hangingPunct="1">
        <a:defRPr sz="2400" kern="1200">
          <a:solidFill>
            <a:schemeClr val="tx1"/>
          </a:solidFill>
          <a:latin typeface="+mn-lt"/>
          <a:ea typeface="+mn-ea"/>
          <a:cs typeface="+mn-cs"/>
        </a:defRPr>
      </a:lvl5pPr>
      <a:lvl6pPr marL="3036934" algn="l" defTabSz="607274" rtl="0" eaLnBrk="1" latinLnBrk="0" hangingPunct="1">
        <a:defRPr sz="2400" kern="1200">
          <a:solidFill>
            <a:schemeClr val="tx1"/>
          </a:solidFill>
          <a:latin typeface="+mn-lt"/>
          <a:ea typeface="+mn-ea"/>
          <a:cs typeface="+mn-cs"/>
        </a:defRPr>
      </a:lvl6pPr>
      <a:lvl7pPr marL="3644243" algn="l" defTabSz="607274" rtl="0" eaLnBrk="1" latinLnBrk="0" hangingPunct="1">
        <a:defRPr sz="2400" kern="1200">
          <a:solidFill>
            <a:schemeClr val="tx1"/>
          </a:solidFill>
          <a:latin typeface="+mn-lt"/>
          <a:ea typeface="+mn-ea"/>
          <a:cs typeface="+mn-cs"/>
        </a:defRPr>
      </a:lvl7pPr>
      <a:lvl8pPr marL="4251721" algn="l" defTabSz="607274" rtl="0" eaLnBrk="1" latinLnBrk="0" hangingPunct="1">
        <a:defRPr sz="2400" kern="1200">
          <a:solidFill>
            <a:schemeClr val="tx1"/>
          </a:solidFill>
          <a:latin typeface="+mn-lt"/>
          <a:ea typeface="+mn-ea"/>
          <a:cs typeface="+mn-cs"/>
        </a:defRPr>
      </a:lvl8pPr>
      <a:lvl9pPr marL="4859115" algn="l" defTabSz="607274"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9" y="60121"/>
            <a:ext cx="10886813" cy="879207"/>
          </a:xfrm>
          <a:prstGeom prst="rect">
            <a:avLst/>
          </a:prstGeom>
        </p:spPr>
        <p:txBody>
          <a:bodyPr vert="horz" lIns="0" tIns="45576" rIns="91152"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90979" y="1202336"/>
            <a:ext cx="11191615" cy="5142022"/>
          </a:xfrm>
          <a:prstGeom prst="rect">
            <a:avLst/>
          </a:prstGeom>
        </p:spPr>
        <p:txBody>
          <a:bodyPr vert="horz" lIns="0" tIns="45576" rIns="91152" bIns="45576"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83213" y="6441553"/>
            <a:ext cx="533845" cy="365125"/>
          </a:xfrm>
          <a:prstGeom prst="rect">
            <a:avLst/>
          </a:prstGeom>
        </p:spPr>
        <p:txBody>
          <a:bodyPr vert="horz" lIns="91152" tIns="45576" rIns="91152" bIns="45576" rtlCol="0" anchor="ctr"/>
          <a:lstStyle>
            <a:lvl1pPr algn="r">
              <a:defRPr sz="1200">
                <a:solidFill>
                  <a:schemeClr val="tx1"/>
                </a:solidFill>
              </a:defRPr>
            </a:lvl1pPr>
          </a:lstStyle>
          <a:p>
            <a:pPr defTabSz="607274" hangingPunct="1"/>
            <a:fld id="{E9549862-13E2-C34D-815E-8545BD36FC59}" type="slidenum">
              <a:rPr lang="en-US" kern="1200" smtClean="0">
                <a:solidFill>
                  <a:srgbClr val="6D7777"/>
                </a:solidFill>
              </a:rPr>
              <a:pPr defTabSz="607274" hangingPunct="1"/>
              <a:t>‹#›</a:t>
            </a:fld>
            <a:endParaRPr lang="en-US" kern="1200" dirty="0">
              <a:solidFill>
                <a:srgbClr val="6D7777"/>
              </a:solidFill>
            </a:endParaRPr>
          </a:p>
        </p:txBody>
      </p:sp>
      <p:sp>
        <p:nvSpPr>
          <p:cNvPr id="4" name="TextBox 3"/>
          <p:cNvSpPr txBox="1"/>
          <p:nvPr/>
        </p:nvSpPr>
        <p:spPr>
          <a:xfrm>
            <a:off x="390787" y="6504078"/>
            <a:ext cx="3352800" cy="205121"/>
          </a:xfrm>
          <a:prstGeom prst="rect">
            <a:avLst/>
          </a:prstGeom>
          <a:noFill/>
        </p:spPr>
        <p:txBody>
          <a:bodyPr wrap="square" lIns="0" tIns="0" rIns="0" bIns="0" rtlCol="0">
            <a:spAutoFit/>
          </a:bodyPr>
          <a:lstStyle/>
          <a:p>
            <a:pPr defTabSz="607274" hangingPunct="1"/>
            <a:r>
              <a:rPr lang="en-US" sz="1333" kern="1200" dirty="0">
                <a:solidFill>
                  <a:srgbClr val="325C80"/>
                </a:solidFill>
              </a:rPr>
              <a:t>IBM Confidential</a:t>
            </a:r>
          </a:p>
        </p:txBody>
      </p:sp>
      <p:pic>
        <p:nvPicPr>
          <p:cNvPr id="9" name="Picture 8" descr="Content Slide, graphic far right corner.png"/>
          <p:cNvPicPr>
            <a:picLocks noChangeAspect="1"/>
          </p:cNvPicPr>
          <p:nvPr/>
        </p:nvPicPr>
        <p:blipFill>
          <a:blip r:embed="rId7" cstate="email">
            <a:alphaModFix amt="43000"/>
            <a:extLst>
              <a:ext uri="{28A0092B-C50C-407E-A947-70E740481C1C}">
                <a14:useLocalDpi xmlns:a14="http://schemas.microsoft.com/office/drawing/2010/main"/>
              </a:ext>
            </a:extLst>
          </a:blip>
          <a:stretch>
            <a:fillRect/>
          </a:stretch>
        </p:blipFill>
        <p:spPr>
          <a:xfrm>
            <a:off x="11321802" y="19"/>
            <a:ext cx="881491" cy="1749778"/>
          </a:xfrm>
          <a:prstGeom prst="rect">
            <a:avLst/>
          </a:prstGeom>
        </p:spPr>
      </p:pic>
    </p:spTree>
    <p:extLst>
      <p:ext uri="{BB962C8B-B14F-4D97-AF65-F5344CB8AC3E}">
        <p14:creationId xmlns:p14="http://schemas.microsoft.com/office/powerpoint/2010/main" val="2915167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Lst>
  <p:hf hdr="0" ftr="0" dt="0"/>
  <p:txStyles>
    <p:title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7274" rtl="0" eaLnBrk="1" latinLnBrk="0" hangingPunct="1">
        <a:spcBef>
          <a:spcPts val="800"/>
        </a:spcBef>
        <a:buClr>
          <a:schemeClr val="tx1"/>
        </a:buClr>
        <a:buFontTx/>
        <a:buNone/>
        <a:defRPr sz="2667" kern="1200">
          <a:solidFill>
            <a:srgbClr val="595959"/>
          </a:solidFill>
          <a:latin typeface="+mn-lt"/>
          <a:ea typeface="+mn-ea"/>
          <a:cs typeface="+mn-cs"/>
        </a:defRPr>
      </a:lvl1pPr>
      <a:lvl2pPr marL="529343" indent="-210890" algn="l" defTabSz="607274"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88723" indent="-229940" algn="l" defTabSz="607274"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87413" indent="-398595"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27743" indent="-240428"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40571" indent="-303636" algn="l" defTabSz="607274" rtl="0" eaLnBrk="1" latinLnBrk="0" hangingPunct="1">
        <a:spcBef>
          <a:spcPct val="20000"/>
        </a:spcBef>
        <a:buFont typeface="Arial"/>
        <a:buChar char="•"/>
        <a:defRPr sz="2667" kern="1200">
          <a:solidFill>
            <a:schemeClr val="tx1"/>
          </a:solidFill>
          <a:latin typeface="+mn-lt"/>
          <a:ea typeface="+mn-ea"/>
          <a:cs typeface="+mn-cs"/>
        </a:defRPr>
      </a:lvl6pPr>
      <a:lvl7pPr marL="3948034" indent="-303636" algn="l" defTabSz="607274" rtl="0" eaLnBrk="1" latinLnBrk="0" hangingPunct="1">
        <a:spcBef>
          <a:spcPct val="20000"/>
        </a:spcBef>
        <a:buFont typeface="Arial"/>
        <a:buChar char="•"/>
        <a:defRPr sz="2667" kern="1200">
          <a:solidFill>
            <a:schemeClr val="tx1"/>
          </a:solidFill>
          <a:latin typeface="+mn-lt"/>
          <a:ea typeface="+mn-ea"/>
          <a:cs typeface="+mn-cs"/>
        </a:defRPr>
      </a:lvl7pPr>
      <a:lvl8pPr marL="4555403" indent="-303636" algn="l" defTabSz="607274" rtl="0" eaLnBrk="1" latinLnBrk="0" hangingPunct="1">
        <a:spcBef>
          <a:spcPct val="20000"/>
        </a:spcBef>
        <a:buFont typeface="Arial"/>
        <a:buChar char="•"/>
        <a:defRPr sz="2667" kern="1200">
          <a:solidFill>
            <a:schemeClr val="tx1"/>
          </a:solidFill>
          <a:latin typeface="+mn-lt"/>
          <a:ea typeface="+mn-ea"/>
          <a:cs typeface="+mn-cs"/>
        </a:defRPr>
      </a:lvl8pPr>
      <a:lvl9pPr marL="5162804" indent="-303636" algn="l" defTabSz="60727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7274" rtl="0" eaLnBrk="1" latinLnBrk="0" hangingPunct="1">
        <a:defRPr sz="2400" kern="1200">
          <a:solidFill>
            <a:schemeClr val="tx1"/>
          </a:solidFill>
          <a:latin typeface="+mn-lt"/>
          <a:ea typeface="+mn-ea"/>
          <a:cs typeface="+mn-cs"/>
        </a:defRPr>
      </a:lvl1pPr>
      <a:lvl2pPr marL="607274" algn="l" defTabSz="607274" rtl="0" eaLnBrk="1" latinLnBrk="0" hangingPunct="1">
        <a:defRPr sz="2400" kern="1200">
          <a:solidFill>
            <a:schemeClr val="tx1"/>
          </a:solidFill>
          <a:latin typeface="+mn-lt"/>
          <a:ea typeface="+mn-ea"/>
          <a:cs typeface="+mn-cs"/>
        </a:defRPr>
      </a:lvl2pPr>
      <a:lvl3pPr marL="1214831" algn="l" defTabSz="607274" rtl="0" eaLnBrk="1" latinLnBrk="0" hangingPunct="1">
        <a:defRPr sz="2400" kern="1200">
          <a:solidFill>
            <a:schemeClr val="tx1"/>
          </a:solidFill>
          <a:latin typeface="+mn-lt"/>
          <a:ea typeface="+mn-ea"/>
          <a:cs typeface="+mn-cs"/>
        </a:defRPr>
      </a:lvl3pPr>
      <a:lvl4pPr marL="1822199" algn="l" defTabSz="607274" rtl="0" eaLnBrk="1" latinLnBrk="0" hangingPunct="1">
        <a:defRPr sz="2400" kern="1200">
          <a:solidFill>
            <a:schemeClr val="tx1"/>
          </a:solidFill>
          <a:latin typeface="+mn-lt"/>
          <a:ea typeface="+mn-ea"/>
          <a:cs typeface="+mn-cs"/>
        </a:defRPr>
      </a:lvl4pPr>
      <a:lvl5pPr marL="2429661" algn="l" defTabSz="607274" rtl="0" eaLnBrk="1" latinLnBrk="0" hangingPunct="1">
        <a:defRPr sz="2400" kern="1200">
          <a:solidFill>
            <a:schemeClr val="tx1"/>
          </a:solidFill>
          <a:latin typeface="+mn-lt"/>
          <a:ea typeface="+mn-ea"/>
          <a:cs typeface="+mn-cs"/>
        </a:defRPr>
      </a:lvl5pPr>
      <a:lvl6pPr marL="3036934" algn="l" defTabSz="607274" rtl="0" eaLnBrk="1" latinLnBrk="0" hangingPunct="1">
        <a:defRPr sz="2400" kern="1200">
          <a:solidFill>
            <a:schemeClr val="tx1"/>
          </a:solidFill>
          <a:latin typeface="+mn-lt"/>
          <a:ea typeface="+mn-ea"/>
          <a:cs typeface="+mn-cs"/>
        </a:defRPr>
      </a:lvl6pPr>
      <a:lvl7pPr marL="3644243" algn="l" defTabSz="607274" rtl="0" eaLnBrk="1" latinLnBrk="0" hangingPunct="1">
        <a:defRPr sz="2400" kern="1200">
          <a:solidFill>
            <a:schemeClr val="tx1"/>
          </a:solidFill>
          <a:latin typeface="+mn-lt"/>
          <a:ea typeface="+mn-ea"/>
          <a:cs typeface="+mn-cs"/>
        </a:defRPr>
      </a:lvl7pPr>
      <a:lvl8pPr marL="4251721" algn="l" defTabSz="607274" rtl="0" eaLnBrk="1" latinLnBrk="0" hangingPunct="1">
        <a:defRPr sz="2400" kern="1200">
          <a:solidFill>
            <a:schemeClr val="tx1"/>
          </a:solidFill>
          <a:latin typeface="+mn-lt"/>
          <a:ea typeface="+mn-ea"/>
          <a:cs typeface="+mn-cs"/>
        </a:defRPr>
      </a:lvl8pPr>
      <a:lvl9pPr marL="4859115" algn="l" defTabSz="607274"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2429222618"/>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907" r:id="rId36"/>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2018 / DOC ID / Month XX, 2018 / © 2018 IBM Corporation</a:t>
            </a:r>
          </a:p>
        </p:txBody>
      </p:sp>
    </p:spTree>
    <p:extLst>
      <p:ext uri="{BB962C8B-B14F-4D97-AF65-F5344CB8AC3E}">
        <p14:creationId xmlns:p14="http://schemas.microsoft.com/office/powerpoint/2010/main" val="26081619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4054" r:id="rId36"/>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255089614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 id="2147483905" r:id="rId36"/>
    <p:sldLayoutId id="2147483906" r:id="rId3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r>
              <a:rPr lang="en-US" dirty="0" smtClean="0"/>
              <a:t>IBM Cloud / DOC ID / Month XX, 2018 / © 2018 IBM Corporation</a:t>
            </a:r>
            <a:endParaRPr lang="en-US" dirty="0"/>
          </a:p>
        </p:txBody>
      </p:sp>
      <p:sp>
        <p:nvSpPr>
          <p:cNvPr id="6" name="Line"/>
          <p:cNvSpPr/>
          <p:nvPr userDrawn="1"/>
        </p:nvSpPr>
        <p:spPr>
          <a:xfrm>
            <a:off x="-1" y="6394450"/>
            <a:ext cx="12192003" cy="0"/>
          </a:xfrm>
          <a:prstGeom prst="line">
            <a:avLst/>
          </a:prstGeom>
          <a:ln w="25400">
            <a:solidFill>
              <a:schemeClr val="accent5"/>
            </a:solidFill>
            <a:miter/>
          </a:ln>
        </p:spPr>
        <p:txBody>
          <a:bodyPr lIns="45718" tIns="45718" rIns="45718" bIns="45718"/>
          <a:lstStyle/>
          <a:p>
            <a:endParaRP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Lst>
  <p:timing>
    <p:tnLst>
      <p:par>
        <p:cTn id="1" dur="indefinite" restart="never" nodeType="tmRoot"/>
      </p:par>
    </p:tnLst>
  </p:timing>
  <p:txStyles>
    <p:titleStyle>
      <a:lvl1pPr algn="l" defTabSz="609585"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900" b="0" i="0" kern="1200">
          <a:solidFill>
            <a:schemeClr val="bg2"/>
          </a:solidFill>
          <a:latin typeface="Arial" charset="0"/>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5pPr>
      <a:lvl6pPr marL="3352716" indent="-304792" algn="l" defTabSz="609585" rtl="0" eaLnBrk="1" latinLnBrk="0" hangingPunct="1">
        <a:spcBef>
          <a:spcPct val="20000"/>
        </a:spcBef>
        <a:buFont typeface="Arial"/>
        <a:buChar char="•"/>
        <a:defRPr sz="27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7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7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 id="2147483967" r:id="rId21"/>
    <p:sldLayoutId id="2147483968" r:id="rId22"/>
    <p:sldLayoutId id="2147483969" r:id="rId23"/>
    <p:sldLayoutId id="2147483970" r:id="rId24"/>
    <p:sldLayoutId id="2147483971" r:id="rId25"/>
    <p:sldLayoutId id="2147483972" r:id="rId26"/>
    <p:sldLayoutId id="2147483973" r:id="rId27"/>
    <p:sldLayoutId id="2147483974" r:id="rId28"/>
    <p:sldLayoutId id="2147483975" r:id="rId29"/>
    <p:sldLayoutId id="2147483976" r:id="rId30"/>
    <p:sldLayoutId id="2147483977" r:id="rId31"/>
    <p:sldLayoutId id="2147483978" r:id="rId32"/>
    <p:sldLayoutId id="2147483979" r:id="rId33"/>
    <p:sldLayoutId id="2147483980" r:id="rId34"/>
    <p:sldLayoutId id="2147483981" r:id="rId35"/>
  </p:sldLayoutIdLst>
  <p:timing>
    <p:tnLst>
      <p:par>
        <p:cTn id="1" dur="indefinite" restart="never" nodeType="tmRoot"/>
      </p:par>
    </p:tnLst>
  </p:timing>
  <p:hf hdr="0" dt="0"/>
  <p:txStyles>
    <p:titleStyle>
      <a:lvl1pPr algn="l" defTabSz="609570"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900" b="0" i="0" kern="1200">
          <a:solidFill>
            <a:schemeClr val="bg2"/>
          </a:solidFill>
          <a:latin typeface="Arial" charset="0"/>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Lst>
  <p:timing>
    <p:tnLst>
      <p:par>
        <p:cTn id="1" dur="indefinite" restart="never" nodeType="tmRoot"/>
      </p:par>
    </p:tnLst>
  </p:timing>
  <p:hf hdr="0" dt="0"/>
  <p:txStyles>
    <p:titleStyle>
      <a:lvl1pPr algn="l" defTabSz="609555"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555" rtl="0" eaLnBrk="1" latinLnBrk="0" hangingPunct="1">
        <a:lnSpc>
          <a:spcPct val="100000"/>
        </a:lnSpc>
        <a:spcBef>
          <a:spcPts val="1467"/>
        </a:spcBef>
        <a:buFont typeface="Arial"/>
        <a:buNone/>
        <a:defRPr sz="1900" b="0" i="0" kern="1200">
          <a:solidFill>
            <a:schemeClr val="tx1"/>
          </a:solidFill>
          <a:latin typeface="Arial" charset="0"/>
          <a:ea typeface="Arial" charset="0"/>
          <a:cs typeface="Arial" charset="0"/>
        </a:defRPr>
      </a:lvl1pPr>
      <a:lvl2pPr marL="230701" indent="-230701"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2pPr>
      <a:lvl3pPr marL="529127" indent="-230701"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3pPr>
      <a:lvl4pPr marL="833906" indent="-224350"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4pPr>
      <a:lvl5pPr marL="1070953" indent="-230701"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700"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700"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700"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30.png"/><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32.png"/><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jpeg"/><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0.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4.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4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tiff"/><Relationship Id="rId5" Type="http://schemas.openxmlformats.org/officeDocument/2006/relationships/image" Target="../media/image49.tiff"/><Relationship Id="rId6" Type="http://schemas.openxmlformats.org/officeDocument/2006/relationships/image" Target="../media/image50.tiff"/><Relationship Id="rId7" Type="http://schemas.openxmlformats.org/officeDocument/2006/relationships/image" Target="../media/image51.tiff"/><Relationship Id="rId8" Type="http://schemas.openxmlformats.org/officeDocument/2006/relationships/image" Target="../media/image52.tiff"/><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3" Type="http://schemas.openxmlformats.org/officeDocument/2006/relationships/hyperlink" Target="https://www.elastic.co/products/elasticsearch" TargetMode="External"/><Relationship Id="rId4" Type="http://schemas.openxmlformats.org/officeDocument/2006/relationships/hyperlink" Target="https://www.elastic.co/products/logstash" TargetMode="External"/><Relationship Id="rId5" Type="http://schemas.openxmlformats.org/officeDocument/2006/relationships/image" Target="../media/image53.png"/><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3" Type="http://schemas.openxmlformats.org/officeDocument/2006/relationships/hyperlink" Target="http://soundcloud.com/" TargetMode="External"/><Relationship Id="rId4" Type="http://schemas.openxmlformats.org/officeDocument/2006/relationships/hyperlink" Target="https://prometheus.io/community" TargetMode="External"/><Relationship Id="rId5" Type="http://schemas.openxmlformats.org/officeDocument/2006/relationships/image" Target="../media/image54.png"/><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6.png"/><Relationship Id="rId3" Type="http://schemas.openxmlformats.org/officeDocument/2006/relationships/hyperlink" Target="http://ibm.biz/ICP-DT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26.png"/><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image" Target="../media/image28.png"/><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3" y="1468582"/>
            <a:ext cx="5486401" cy="4775585"/>
          </a:xfrm>
        </p:spPr>
        <p:txBody>
          <a:bodyPr/>
          <a:lstStyle/>
          <a:p>
            <a:r>
              <a:rPr lang="en-US" dirty="0" smtClean="0"/>
              <a:t>IBM Cloud Private</a:t>
            </a:r>
            <a:br>
              <a:rPr lang="en-US" dirty="0" smtClean="0"/>
            </a:br>
            <a:r>
              <a:rPr lang="en-US" dirty="0" smtClean="0"/>
              <a:t>Architecture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10</a:t>
            </a:fld>
            <a:endParaRPr lang="en-US"/>
          </a:p>
        </p:txBody>
      </p:sp>
      <p:sp>
        <p:nvSpPr>
          <p:cNvPr id="4" name="Title 3"/>
          <p:cNvSpPr>
            <a:spLocks noGrp="1"/>
          </p:cNvSpPr>
          <p:nvPr>
            <p:ph type="title"/>
          </p:nvPr>
        </p:nvSpPr>
        <p:spPr/>
        <p:txBody>
          <a:bodyPr/>
          <a:lstStyle/>
          <a:p>
            <a:r>
              <a:rPr lang="en-US" dirty="0" smtClean="0"/>
              <a:t>Management Node</a:t>
            </a:r>
            <a:br>
              <a:rPr lang="en-US" dirty="0" smtClean="0"/>
            </a:br>
            <a:r>
              <a:rPr lang="en-US" sz="2400" dirty="0" smtClean="0"/>
              <a:t>Optional </a:t>
            </a:r>
            <a:r>
              <a:rPr lang="en-US" sz="2400" dirty="0"/>
              <a:t>node that only hosts management services such as monitoring, metering, and logging</a:t>
            </a:r>
            <a:endParaRPr lang="en-US" sz="2400" dirty="0"/>
          </a:p>
        </p:txBody>
      </p:sp>
      <p:sp>
        <p:nvSpPr>
          <p:cNvPr id="6" name="TextBox 5"/>
          <p:cNvSpPr txBox="1"/>
          <p:nvPr/>
        </p:nvSpPr>
        <p:spPr>
          <a:xfrm>
            <a:off x="787400" y="2018247"/>
            <a:ext cx="5219700" cy="4508500"/>
          </a:xfrm>
          <a:prstGeom prst="rect">
            <a:avLst/>
          </a:prstGeom>
          <a:noFill/>
        </p:spPr>
        <p:txBody>
          <a:bodyPr wrap="square" rtlCol="0" anchor="ctr">
            <a:noAutofit/>
          </a:bodyPr>
          <a:lstStyle/>
          <a:p>
            <a:pPr fontAlgn="base"/>
            <a:r>
              <a:rPr lang="en-US" sz="2000" dirty="0"/>
              <a:t>By configuring dedicated management nodes, you can prevent the master node from becoming </a:t>
            </a:r>
            <a:r>
              <a:rPr lang="en-US" sz="2000" dirty="0" smtClean="0"/>
              <a:t>overloaded</a:t>
            </a:r>
          </a:p>
          <a:p>
            <a:pPr fontAlgn="base"/>
            <a:endParaRPr lang="en-US" sz="2000" dirty="0"/>
          </a:p>
          <a:p>
            <a:pPr fontAlgn="base"/>
            <a:r>
              <a:rPr lang="en-US" sz="2000" dirty="0" smtClean="0"/>
              <a:t>You </a:t>
            </a:r>
            <a:r>
              <a:rPr lang="en-US" sz="2000" dirty="0"/>
              <a:t>can enable the management node only during IBM Cloud Private </a:t>
            </a:r>
            <a:r>
              <a:rPr lang="en-US" sz="2000" dirty="0" smtClean="0"/>
              <a:t>installation</a:t>
            </a:r>
          </a:p>
          <a:p>
            <a:pPr fontAlgn="base"/>
            <a:endParaRPr lang="en-US" sz="2000" dirty="0"/>
          </a:p>
          <a:p>
            <a:pPr fontAlgn="base"/>
            <a:r>
              <a:rPr lang="en-US" sz="2000" dirty="0" smtClean="0"/>
              <a:t>Multiple management nodes do not natively provide for high availability</a:t>
            </a:r>
            <a:endParaRPr lang="en-US" sz="2000" dirty="0"/>
          </a:p>
        </p:txBody>
      </p:sp>
      <p:pic>
        <p:nvPicPr>
          <p:cNvPr id="5" name="Picture 4"/>
          <p:cNvPicPr>
            <a:picLocks noChangeAspect="1"/>
          </p:cNvPicPr>
          <p:nvPr/>
        </p:nvPicPr>
        <p:blipFill>
          <a:blip r:embed="rId2"/>
          <a:stretch>
            <a:fillRect/>
          </a:stretch>
        </p:blipFill>
        <p:spPr>
          <a:xfrm>
            <a:off x="6582900" y="3345136"/>
            <a:ext cx="5304300" cy="1861863"/>
          </a:xfrm>
          <a:prstGeom prst="rect">
            <a:avLst/>
          </a:prstGeom>
        </p:spPr>
      </p:pic>
      <p:pic>
        <p:nvPicPr>
          <p:cNvPr id="7" name="Picture 6"/>
          <p:cNvPicPr>
            <a:picLocks noChangeAspect="1"/>
          </p:cNvPicPr>
          <p:nvPr/>
        </p:nvPicPr>
        <p:blipFill>
          <a:blip r:embed="rId3"/>
          <a:stretch>
            <a:fillRect/>
          </a:stretch>
        </p:blipFill>
        <p:spPr>
          <a:xfrm>
            <a:off x="6582900" y="3116536"/>
            <a:ext cx="1536700" cy="228600"/>
          </a:xfrm>
          <a:prstGeom prst="rect">
            <a:avLst/>
          </a:prstGeom>
        </p:spPr>
      </p:pic>
    </p:spTree>
    <p:extLst>
      <p:ext uri="{BB962C8B-B14F-4D97-AF65-F5344CB8AC3E}">
        <p14:creationId xmlns:p14="http://schemas.microsoft.com/office/powerpoint/2010/main" val="158313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11</a:t>
            </a:fld>
            <a:endParaRPr lang="en-US"/>
          </a:p>
        </p:txBody>
      </p:sp>
      <p:sp>
        <p:nvSpPr>
          <p:cNvPr id="4" name="Title 3"/>
          <p:cNvSpPr>
            <a:spLocks noGrp="1"/>
          </p:cNvSpPr>
          <p:nvPr>
            <p:ph type="title"/>
          </p:nvPr>
        </p:nvSpPr>
        <p:spPr/>
        <p:txBody>
          <a:bodyPr/>
          <a:lstStyle/>
          <a:p>
            <a:r>
              <a:rPr lang="en-US" dirty="0" smtClean="0"/>
              <a:t>Vulnerability Advisor (VA) Node</a:t>
            </a:r>
            <a:br>
              <a:rPr lang="en-US" dirty="0" smtClean="0"/>
            </a:br>
            <a:r>
              <a:rPr lang="en-US" sz="2400" dirty="0"/>
              <a:t>O</a:t>
            </a:r>
            <a:r>
              <a:rPr lang="en-US" sz="2400" dirty="0" smtClean="0"/>
              <a:t>ptional </a:t>
            </a:r>
            <a:r>
              <a:rPr lang="en-US" sz="2400" dirty="0"/>
              <a:t>node that is used for running the Vulnerability Advisor services</a:t>
            </a:r>
            <a:endParaRPr lang="en-US" sz="2400" dirty="0"/>
          </a:p>
        </p:txBody>
      </p:sp>
      <p:sp>
        <p:nvSpPr>
          <p:cNvPr id="6" name="TextBox 5"/>
          <p:cNvSpPr txBox="1"/>
          <p:nvPr/>
        </p:nvSpPr>
        <p:spPr>
          <a:xfrm>
            <a:off x="787400" y="2018247"/>
            <a:ext cx="6680200" cy="4508500"/>
          </a:xfrm>
          <a:prstGeom prst="rect">
            <a:avLst/>
          </a:prstGeom>
          <a:noFill/>
        </p:spPr>
        <p:txBody>
          <a:bodyPr wrap="square" rtlCol="0" anchor="ctr">
            <a:noAutofit/>
          </a:bodyPr>
          <a:lstStyle/>
          <a:p>
            <a:pPr fontAlgn="base"/>
            <a:r>
              <a:rPr lang="en-US" sz="2000" dirty="0" smtClean="0"/>
              <a:t>VA provides security management for Kubernetes environments</a:t>
            </a:r>
          </a:p>
          <a:p>
            <a:pPr fontAlgn="base"/>
            <a:endParaRPr lang="en-US" sz="2000" dirty="0"/>
          </a:p>
          <a:p>
            <a:pPr fontAlgn="base"/>
            <a:r>
              <a:rPr lang="en-US" sz="2000" dirty="0" smtClean="0"/>
              <a:t>It generates a security status report suggesting fixes and best practices also providing management to restrict non-secure images from running</a:t>
            </a:r>
          </a:p>
          <a:p>
            <a:pPr fontAlgn="base"/>
            <a:endParaRPr lang="en-US" sz="2000" dirty="0"/>
          </a:p>
          <a:p>
            <a:pPr fontAlgn="base"/>
            <a:r>
              <a:rPr lang="en-US" sz="2000" dirty="0" smtClean="0"/>
              <a:t>Can be added post cluster deployment</a:t>
            </a:r>
          </a:p>
          <a:p>
            <a:pPr fontAlgn="base"/>
            <a:endParaRPr lang="en-US" sz="2000" dirty="0"/>
          </a:p>
          <a:p>
            <a:pPr fontAlgn="base"/>
            <a:r>
              <a:rPr lang="en-US" sz="2000" dirty="0" smtClean="0"/>
              <a:t>Can deploy multiple VA nodes to accommodate failover</a:t>
            </a:r>
            <a:endParaRPr lang="en-US" sz="2000" dirty="0"/>
          </a:p>
        </p:txBody>
      </p:sp>
      <p:pic>
        <p:nvPicPr>
          <p:cNvPr id="3" name="Picture 2"/>
          <p:cNvPicPr>
            <a:picLocks noChangeAspect="1"/>
          </p:cNvPicPr>
          <p:nvPr/>
        </p:nvPicPr>
        <p:blipFill>
          <a:blip r:embed="rId2"/>
          <a:stretch>
            <a:fillRect/>
          </a:stretch>
        </p:blipFill>
        <p:spPr>
          <a:xfrm>
            <a:off x="8348200" y="3345136"/>
            <a:ext cx="2016767" cy="1950764"/>
          </a:xfrm>
          <a:prstGeom prst="rect">
            <a:avLst/>
          </a:prstGeom>
        </p:spPr>
      </p:pic>
      <p:pic>
        <p:nvPicPr>
          <p:cNvPr id="8" name="Picture 7"/>
          <p:cNvPicPr>
            <a:picLocks noChangeAspect="1"/>
          </p:cNvPicPr>
          <p:nvPr/>
        </p:nvPicPr>
        <p:blipFill>
          <a:blip r:embed="rId3"/>
          <a:stretch>
            <a:fillRect/>
          </a:stretch>
        </p:blipFill>
        <p:spPr>
          <a:xfrm>
            <a:off x="8348200" y="3155480"/>
            <a:ext cx="948200" cy="164255"/>
          </a:xfrm>
          <a:prstGeom prst="rect">
            <a:avLst/>
          </a:prstGeom>
        </p:spPr>
      </p:pic>
    </p:spTree>
    <p:extLst>
      <p:ext uri="{BB962C8B-B14F-4D97-AF65-F5344CB8AC3E}">
        <p14:creationId xmlns:p14="http://schemas.microsoft.com/office/powerpoint/2010/main" val="832815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Component Architecture</a:t>
            </a:r>
            <a:endParaRPr lang="en-US" sz="3200"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12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 y="882927"/>
            <a:ext cx="10058400" cy="5643820"/>
          </a:xfrm>
          <a:prstGeom prst="rect">
            <a:avLst/>
          </a:prstGeom>
        </p:spPr>
      </p:pic>
    </p:spTree>
    <p:extLst>
      <p:ext uri="{BB962C8B-B14F-4D97-AF65-F5344CB8AC3E}">
        <p14:creationId xmlns:p14="http://schemas.microsoft.com/office/powerpoint/2010/main" val="80956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54000" y="2869319"/>
            <a:ext cx="10985500" cy="609885"/>
          </a:xfrm>
        </p:spPr>
        <p:txBody>
          <a:bodyPr/>
          <a:lstStyle/>
          <a:p>
            <a:r>
              <a:rPr lang="en-US" dirty="0" smtClean="0"/>
              <a:t>Components, Interfaces, Services</a:t>
            </a:r>
            <a:endParaRPr lang="en-US" dirty="0"/>
          </a:p>
        </p:txBody>
      </p:sp>
      <p:sp>
        <p:nvSpPr>
          <p:cNvPr id="5" name="Text Placeholder 4"/>
          <p:cNvSpPr>
            <a:spLocks noGrp="1"/>
          </p:cNvSpPr>
          <p:nvPr>
            <p:ph type="body" sz="quarter" idx="16"/>
          </p:nvPr>
        </p:nvSpPr>
        <p:spPr>
          <a:xfrm>
            <a:off x="254000" y="2099322"/>
            <a:ext cx="10985500" cy="769999"/>
          </a:xfrm>
        </p:spPr>
        <p:txBody>
          <a:bodyPr/>
          <a:lstStyle/>
          <a:p>
            <a:r>
              <a:rPr lang="en-US" dirty="0" smtClean="0"/>
              <a:t>IBM Cloud Private Architecture	</a:t>
            </a:r>
            <a:endParaRPr lang="en-US" dirty="0"/>
          </a:p>
        </p:txBody>
      </p:sp>
    </p:spTree>
    <p:extLst>
      <p:ext uri="{BB962C8B-B14F-4D97-AF65-F5344CB8AC3E}">
        <p14:creationId xmlns:p14="http://schemas.microsoft.com/office/powerpoint/2010/main" val="82578506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14</a:t>
            </a:fld>
            <a:endParaRPr lang="en-US"/>
          </a:p>
        </p:txBody>
      </p:sp>
      <p:sp>
        <p:nvSpPr>
          <p:cNvPr id="4" name="Title 3"/>
          <p:cNvSpPr>
            <a:spLocks noGrp="1"/>
          </p:cNvSpPr>
          <p:nvPr>
            <p:ph type="title"/>
          </p:nvPr>
        </p:nvSpPr>
        <p:spPr/>
        <p:txBody>
          <a:bodyPr/>
          <a:lstStyle/>
          <a:p>
            <a:r>
              <a:rPr lang="en-US" dirty="0" smtClean="0"/>
              <a:t>Kubernetes Core Components</a:t>
            </a:r>
            <a:br>
              <a:rPr lang="en-US" dirty="0" smtClean="0"/>
            </a:br>
            <a:r>
              <a:rPr lang="en-US" sz="2400" dirty="0" smtClean="0"/>
              <a:t>These primary </a:t>
            </a:r>
            <a:r>
              <a:rPr lang="en-US" sz="2400" dirty="0"/>
              <a:t>components provide the cluster’s control plane and global decisions about the cluster and detecting and responding to cluster </a:t>
            </a:r>
            <a:r>
              <a:rPr lang="en-US" sz="2400" dirty="0" smtClean="0"/>
              <a:t>events</a:t>
            </a:r>
            <a:endParaRPr lang="en-US" sz="2400" dirty="0"/>
          </a:p>
        </p:txBody>
      </p:sp>
      <p:sp>
        <p:nvSpPr>
          <p:cNvPr id="6" name="TextBox 5"/>
          <p:cNvSpPr txBox="1"/>
          <p:nvPr/>
        </p:nvSpPr>
        <p:spPr>
          <a:xfrm>
            <a:off x="939800" y="2202922"/>
            <a:ext cx="10248900" cy="4194285"/>
          </a:xfrm>
          <a:prstGeom prst="rect">
            <a:avLst/>
          </a:prstGeom>
          <a:noFill/>
        </p:spPr>
        <p:txBody>
          <a:bodyPr wrap="square" rtlCol="0" anchor="ctr">
            <a:noAutofit/>
          </a:bodyPr>
          <a:lstStyle/>
          <a:p>
            <a:r>
              <a:rPr lang="en-US" sz="2000" b="1" dirty="0" err="1"/>
              <a:t>Etcd</a:t>
            </a:r>
            <a:r>
              <a:rPr lang="en-US" sz="2000" b="1" dirty="0"/>
              <a:t>:</a:t>
            </a:r>
            <a:r>
              <a:rPr lang="en-US" sz="2000" dirty="0"/>
              <a:t>  A strong, consistent, and highly-available key value store which Kubernetes uses for persistent storage of all of its API </a:t>
            </a:r>
            <a:r>
              <a:rPr lang="en-US" sz="2000" dirty="0" smtClean="0"/>
              <a:t>objects and also shares with Calico</a:t>
            </a:r>
          </a:p>
          <a:p>
            <a:endParaRPr lang="en-US" sz="2000" dirty="0"/>
          </a:p>
          <a:p>
            <a:r>
              <a:rPr lang="en-US" sz="2000" b="1" dirty="0" err="1"/>
              <a:t>Kubelet</a:t>
            </a:r>
            <a:r>
              <a:rPr lang="en-US" sz="2000" b="1" dirty="0"/>
              <a:t>:</a:t>
            </a:r>
            <a:r>
              <a:rPr lang="en-US" sz="2000" dirty="0"/>
              <a:t>  The primary “node agent” that runs </a:t>
            </a:r>
            <a:r>
              <a:rPr lang="en-US" sz="2000" dirty="0" smtClean="0"/>
              <a:t>as a service on each of the cluster nodes</a:t>
            </a:r>
          </a:p>
          <a:p>
            <a:endParaRPr lang="en-US" sz="2000" dirty="0"/>
          </a:p>
          <a:p>
            <a:r>
              <a:rPr lang="en-US" sz="2000" b="1" dirty="0"/>
              <a:t>K8s Proxy:</a:t>
            </a:r>
            <a:r>
              <a:rPr lang="en-US" sz="2000" dirty="0"/>
              <a:t>  The Kubernetes network proxy runs on each </a:t>
            </a:r>
            <a:r>
              <a:rPr lang="en-US" sz="2000" dirty="0" smtClean="0"/>
              <a:t>node </a:t>
            </a:r>
            <a:r>
              <a:rPr lang="en-US" sz="2000" dirty="0"/>
              <a:t> implementing a VIP for each of the services running in K8s (except the </a:t>
            </a:r>
            <a:r>
              <a:rPr lang="en-US" sz="2000" dirty="0" err="1"/>
              <a:t>externalName</a:t>
            </a:r>
            <a:r>
              <a:rPr lang="en-US" sz="2000" dirty="0"/>
              <a:t> service)</a:t>
            </a:r>
          </a:p>
          <a:p>
            <a:endParaRPr lang="en-US" sz="2000" dirty="0"/>
          </a:p>
          <a:p>
            <a:r>
              <a:rPr lang="en-US" sz="2000" b="1" dirty="0"/>
              <a:t>K8s Scheduler:</a:t>
            </a:r>
            <a:r>
              <a:rPr lang="en-US" sz="2000" dirty="0"/>
              <a:t>  A policy-rich, topology-aware, workload-specific function that significantly impacts availability, performance, and </a:t>
            </a:r>
            <a:r>
              <a:rPr lang="en-US" sz="2000" dirty="0" smtClean="0"/>
              <a:t>capacity of the cluster taking into consideration resource requirements, hardware / software / policy constraints, affinity specifications, data locality, inter-workload interference, etc.</a:t>
            </a:r>
          </a:p>
        </p:txBody>
      </p:sp>
    </p:spTree>
    <p:extLst>
      <p:ext uri="{BB962C8B-B14F-4D97-AF65-F5344CB8AC3E}">
        <p14:creationId xmlns:p14="http://schemas.microsoft.com/office/powerpoint/2010/main" val="221442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15</a:t>
            </a:fld>
            <a:endParaRPr lang="en-US"/>
          </a:p>
        </p:txBody>
      </p:sp>
      <p:sp>
        <p:nvSpPr>
          <p:cNvPr id="4" name="Title 3"/>
          <p:cNvSpPr>
            <a:spLocks noGrp="1"/>
          </p:cNvSpPr>
          <p:nvPr>
            <p:ph type="title"/>
          </p:nvPr>
        </p:nvSpPr>
        <p:spPr/>
        <p:txBody>
          <a:bodyPr/>
          <a:lstStyle/>
          <a:p>
            <a:r>
              <a:rPr lang="en-US" dirty="0" smtClean="0"/>
              <a:t>Kubernetes Core Components</a:t>
            </a:r>
            <a:br>
              <a:rPr lang="en-US" dirty="0" smtClean="0"/>
            </a:br>
            <a:r>
              <a:rPr lang="en-US" sz="2400" dirty="0" smtClean="0"/>
              <a:t>(continued)</a:t>
            </a:r>
            <a:endParaRPr lang="en-US" sz="2400" dirty="0"/>
          </a:p>
        </p:txBody>
      </p:sp>
      <p:sp>
        <p:nvSpPr>
          <p:cNvPr id="6" name="TextBox 5"/>
          <p:cNvSpPr txBox="1"/>
          <p:nvPr/>
        </p:nvSpPr>
        <p:spPr>
          <a:xfrm>
            <a:off x="914400" y="2241023"/>
            <a:ext cx="10248900" cy="4020078"/>
          </a:xfrm>
          <a:prstGeom prst="rect">
            <a:avLst/>
          </a:prstGeom>
          <a:noFill/>
        </p:spPr>
        <p:txBody>
          <a:bodyPr wrap="square" rtlCol="0" anchor="ctr">
            <a:noAutofit/>
          </a:bodyPr>
          <a:lstStyle/>
          <a:p>
            <a:r>
              <a:rPr lang="en-US" sz="2000" b="1" dirty="0" smtClean="0"/>
              <a:t>K8s </a:t>
            </a:r>
            <a:r>
              <a:rPr lang="en-US" sz="2000" b="1" dirty="0"/>
              <a:t>Control Manager</a:t>
            </a:r>
            <a:r>
              <a:rPr lang="en-US" sz="2000" b="1" dirty="0" smtClean="0"/>
              <a:t>:  </a:t>
            </a:r>
            <a:r>
              <a:rPr lang="en-US" sz="2000" dirty="0" smtClean="0"/>
              <a:t>A </a:t>
            </a:r>
            <a:r>
              <a:rPr lang="en-US" sz="2000" dirty="0"/>
              <a:t>controller is a control loop that watches the shared state of the cluster through the </a:t>
            </a:r>
            <a:r>
              <a:rPr lang="en-US" sz="2000" dirty="0" smtClean="0"/>
              <a:t>API Server </a:t>
            </a:r>
            <a:r>
              <a:rPr lang="en-US" sz="2000" dirty="0"/>
              <a:t>and makes changes attempting to move the current state towards the desired </a:t>
            </a:r>
            <a:r>
              <a:rPr lang="en-US" sz="2000" dirty="0" smtClean="0"/>
              <a:t>state with the Control Manager being a </a:t>
            </a:r>
            <a:r>
              <a:rPr lang="en-US" sz="2000" dirty="0"/>
              <a:t>daemon that embeds the core control loops shipped with </a:t>
            </a:r>
            <a:r>
              <a:rPr lang="en-US" sz="2000" dirty="0" smtClean="0"/>
              <a:t>K8s</a:t>
            </a:r>
          </a:p>
          <a:p>
            <a:endParaRPr lang="en-US" sz="2000" dirty="0"/>
          </a:p>
          <a:p>
            <a:r>
              <a:rPr lang="en-US" sz="2000" b="1" dirty="0"/>
              <a:t>K8s </a:t>
            </a:r>
            <a:r>
              <a:rPr lang="en-US" sz="2000" b="1" dirty="0" err="1"/>
              <a:t>apiserver</a:t>
            </a:r>
            <a:r>
              <a:rPr lang="en-US" sz="2000" b="1" dirty="0"/>
              <a:t>:</a:t>
            </a:r>
            <a:r>
              <a:rPr lang="en-US" sz="2000" dirty="0"/>
              <a:t>  Validates and configures data for the </a:t>
            </a:r>
            <a:r>
              <a:rPr lang="en-US" sz="2000" dirty="0" smtClean="0"/>
              <a:t>API </a:t>
            </a:r>
            <a:r>
              <a:rPr lang="en-US" sz="2000" dirty="0"/>
              <a:t>objects which include pods, services, replication controllers, and </a:t>
            </a:r>
            <a:r>
              <a:rPr lang="en-US" sz="2000" dirty="0" smtClean="0"/>
              <a:t>others via REST </a:t>
            </a:r>
            <a:r>
              <a:rPr lang="en-US" sz="2000" dirty="0"/>
              <a:t>operations </a:t>
            </a:r>
            <a:r>
              <a:rPr lang="en-US" sz="2000" dirty="0" smtClean="0"/>
              <a:t>providing the </a:t>
            </a:r>
            <a:r>
              <a:rPr lang="en-US" sz="2000" dirty="0"/>
              <a:t>frontend to the cluster’s shared state through which all other components </a:t>
            </a:r>
            <a:r>
              <a:rPr lang="en-US" sz="2000" dirty="0" smtClean="0"/>
              <a:t>interact</a:t>
            </a:r>
            <a:endParaRPr lang="en-US" sz="2000" dirty="0"/>
          </a:p>
        </p:txBody>
      </p:sp>
    </p:spTree>
    <p:extLst>
      <p:ext uri="{BB962C8B-B14F-4D97-AF65-F5344CB8AC3E}">
        <p14:creationId xmlns:p14="http://schemas.microsoft.com/office/powerpoint/2010/main" val="1156791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Image Management</a:t>
            </a:r>
            <a:endParaRPr lang="en-US" sz="3200"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16</a:t>
            </a:fld>
            <a:endParaRPr lang="en-US"/>
          </a:p>
        </p:txBody>
      </p:sp>
      <p:sp>
        <p:nvSpPr>
          <p:cNvPr id="5" name="TextBox 4"/>
          <p:cNvSpPr txBox="1"/>
          <p:nvPr/>
        </p:nvSpPr>
        <p:spPr>
          <a:xfrm>
            <a:off x="447258" y="1447800"/>
            <a:ext cx="3380086" cy="4889499"/>
          </a:xfrm>
          <a:prstGeom prst="rect">
            <a:avLst/>
          </a:prstGeom>
          <a:noFill/>
        </p:spPr>
        <p:txBody>
          <a:bodyPr wrap="square" rtlCol="0" anchor="ctr">
            <a:noAutofit/>
          </a:bodyPr>
          <a:lstStyle/>
          <a:p>
            <a:r>
              <a:rPr lang="en-US" sz="2400" dirty="0" smtClean="0"/>
              <a:t>Runs as a layer over the Docker registry V2 API</a:t>
            </a:r>
          </a:p>
          <a:p>
            <a:endParaRPr lang="en-US" sz="2400" dirty="0"/>
          </a:p>
          <a:p>
            <a:r>
              <a:rPr lang="en-US" sz="2400" dirty="0" smtClean="0"/>
              <a:t>Provider of management functions and authorization for imag</a:t>
            </a:r>
            <a:r>
              <a:rPr lang="en-US" sz="2400" dirty="0" smtClean="0"/>
              <a:t>e repositories that the Docker registry stores</a:t>
            </a:r>
          </a:p>
          <a:p>
            <a:endParaRPr lang="en-US" sz="2400" dirty="0"/>
          </a:p>
          <a:p>
            <a:r>
              <a:rPr lang="en-US" sz="2400" dirty="0" smtClean="0"/>
              <a:t>Similar to the Docker Hub but with restrictions</a:t>
            </a:r>
            <a:endParaRPr lang="en-US" sz="2400" dirty="0"/>
          </a:p>
        </p:txBody>
      </p:sp>
      <p:pic>
        <p:nvPicPr>
          <p:cNvPr id="3" name="Picture 2"/>
          <p:cNvPicPr>
            <a:picLocks noChangeAspect="1"/>
          </p:cNvPicPr>
          <p:nvPr/>
        </p:nvPicPr>
        <p:blipFill>
          <a:blip r:embed="rId3"/>
          <a:stretch>
            <a:fillRect/>
          </a:stretch>
        </p:blipFill>
        <p:spPr>
          <a:xfrm>
            <a:off x="6045995" y="3401060"/>
            <a:ext cx="5366887" cy="3125687"/>
          </a:xfrm>
          <a:prstGeom prst="rect">
            <a:avLst/>
          </a:prstGeom>
        </p:spPr>
      </p:pic>
      <p:pic>
        <p:nvPicPr>
          <p:cNvPr id="9" name="Picture 2" descr="Image result for docker regist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378" y="372610"/>
            <a:ext cx="5556504" cy="293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363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512763" y="703094"/>
            <a:ext cx="11679237" cy="667186"/>
          </a:xfrm>
        </p:spPr>
        <p:txBody>
          <a:bodyPr/>
          <a:lstStyle/>
          <a:p>
            <a:r>
              <a:rPr lang="en-US" sz="2600" dirty="0" smtClean="0">
                <a:solidFill>
                  <a:srgbClr val="000000"/>
                </a:solidFill>
                <a:latin typeface="IBM Plex Sans" panose="020B0503050000000000" pitchFamily="34" charset="77"/>
              </a:rPr>
              <a:t>Several convenient was to access the private cloud</a:t>
            </a:r>
            <a:endParaRPr lang="en-US" sz="2600" dirty="0" smtClean="0">
              <a:solidFill>
                <a:srgbClr val="000000"/>
              </a:solidFill>
              <a:latin typeface="IBM Plex Sans" panose="020B0503050000000000" pitchFamily="34" charset="77"/>
            </a:endParaRPr>
          </a:p>
          <a:p>
            <a:endParaRPr lang="en-US" sz="2600" dirty="0">
              <a:solidFill>
                <a:srgbClr val="000000"/>
              </a:solidFill>
              <a:latin typeface="IBM Plex Sans" panose="020B0503050000000000" pitchFamily="34" charset="77"/>
            </a:endParaRPr>
          </a:p>
        </p:txBody>
      </p:sp>
      <p:sp>
        <p:nvSpPr>
          <p:cNvPr id="6" name="Title 1"/>
          <p:cNvSpPr txBox="1">
            <a:spLocks/>
          </p:cNvSpPr>
          <p:nvPr/>
        </p:nvSpPr>
        <p:spPr>
          <a:xfrm>
            <a:off x="302451" y="250383"/>
            <a:ext cx="10772775" cy="387350"/>
          </a:xfrm>
          <a:prstGeom prst="rect">
            <a:avLst/>
          </a:prstGeom>
        </p:spPr>
        <p:txBody>
          <a:bodyPr vert="horz" lIns="0" tIns="45576" rIns="91152" bIns="0" rtlCol="0" anchor="b" anchorCtr="0">
            <a:noAutofit/>
          </a:bodyPr>
          <a:lst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a:lstStyle>
          <a:p>
            <a:pPr marL="0" marR="0" lvl="0" indent="0" algn="l" defTabSz="607274" rtl="0" eaLnBrk="1" fontAlgn="auto" latinLnBrk="0" hangingPunct="1">
              <a:lnSpc>
                <a:spcPct val="85000"/>
              </a:lnSpc>
              <a:spcBef>
                <a:spcPct val="0"/>
              </a:spcBef>
              <a:spcAft>
                <a:spcPts val="0"/>
              </a:spcAft>
              <a:buClrTx/>
              <a:buSzTx/>
              <a:buFontTx/>
              <a:buNone/>
              <a:tabLst/>
              <a:defRPr/>
            </a:pPr>
            <a:r>
              <a:rPr kumimoji="0" lang="en-US" sz="3200" i="0" u="none" strike="noStrike" kern="1200" cap="none" spc="0" normalizeH="0" baseline="0" noProof="0" dirty="0" smtClean="0">
                <a:ln>
                  <a:noFill/>
                </a:ln>
                <a:solidFill>
                  <a:srgbClr val="000000"/>
                </a:solidFill>
                <a:effectLst/>
                <a:uLnTx/>
                <a:uFillTx/>
                <a:latin typeface="IBM Plex Sans" panose="020B0503050000000000" pitchFamily="34" charset="77"/>
                <a:ea typeface="Arial" charset="0"/>
                <a:cs typeface="Arial" charset="0"/>
                <a:sym typeface="Calibri"/>
              </a:rPr>
              <a:t>User Interfaces</a:t>
            </a:r>
            <a:endParaRPr kumimoji="0" lang="en-US" sz="3200" i="0" u="none" strike="noStrike" kern="1200" cap="none" spc="0" normalizeH="0" baseline="0" noProof="0" dirty="0">
              <a:ln>
                <a:noFill/>
              </a:ln>
              <a:solidFill>
                <a:srgbClr val="000000"/>
              </a:solidFill>
              <a:effectLst/>
              <a:uLnTx/>
              <a:uFillTx/>
              <a:latin typeface="IBM Plex Sans" panose="020B0503050000000000" pitchFamily="34" charset="77"/>
              <a:ea typeface="Arial" charset="0"/>
              <a:cs typeface="Arial" charset="0"/>
              <a:sym typeface="Calibri"/>
            </a:endParaRPr>
          </a:p>
        </p:txBody>
      </p:sp>
      <p:sp>
        <p:nvSpPr>
          <p:cNvPr id="9" name="Slide Number Placeholder 1">
            <a:extLst>
              <a:ext uri="{FF2B5EF4-FFF2-40B4-BE49-F238E27FC236}">
                <a16:creationId xmlns="" xmlns:a16="http://schemas.microsoft.com/office/drawing/2014/main" id="{5CE36814-E2BB-6C49-9AB8-4068D67BB89D}"/>
              </a:ext>
            </a:extLst>
          </p:cNvPr>
          <p:cNvSpPr txBox="1">
            <a:spLocks/>
          </p:cNvSpPr>
          <p:nvPr/>
        </p:nvSpPr>
        <p:spPr>
          <a:xfrm>
            <a:off x="9119092" y="647245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17</a:t>
            </a:fld>
            <a:endParaRPr lang="en-US" sz="800" dirty="0">
              <a:solidFill>
                <a:srgbClr val="000000"/>
              </a:solidFill>
              <a:latin typeface="IBM Plex Sans"/>
            </a:endParaRPr>
          </a:p>
        </p:txBody>
      </p:sp>
      <p:sp>
        <p:nvSpPr>
          <p:cNvPr id="12" name="Footer Placeholder 3">
            <a:extLst>
              <a:ext uri="{FF2B5EF4-FFF2-40B4-BE49-F238E27FC236}">
                <a16:creationId xmlns="" xmlns:a16="http://schemas.microsoft.com/office/drawing/2014/main" id="{2772353C-0151-1349-B3FF-920E9931F0C8}"/>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
        <p:nvSpPr>
          <p:cNvPr id="22" name="TextBox 21">
            <a:extLst>
              <a:ext uri="{FF2B5EF4-FFF2-40B4-BE49-F238E27FC236}">
                <a16:creationId xmlns="" xmlns:a16="http://schemas.microsoft.com/office/drawing/2014/main" id="{B50DD885-7325-2B44-8602-6228A8EE59F6}"/>
              </a:ext>
            </a:extLst>
          </p:cNvPr>
          <p:cNvSpPr txBox="1"/>
          <p:nvPr/>
        </p:nvSpPr>
        <p:spPr>
          <a:xfrm>
            <a:off x="296863" y="4640272"/>
            <a:ext cx="4584700" cy="1667086"/>
          </a:xfrm>
          <a:prstGeom prst="rect">
            <a:avLst/>
          </a:prstGeom>
          <a:noFill/>
        </p:spPr>
        <p:txBody>
          <a:bodyPr wrap="square" rtlCol="0">
            <a:noAutofit/>
          </a:bodyPr>
          <a:lstStyle/>
          <a:p>
            <a:r>
              <a:rPr lang="en-US" b="1" dirty="0"/>
              <a:t>K8s Web UI:</a:t>
            </a:r>
            <a:r>
              <a:rPr lang="en-US" dirty="0"/>
              <a:t>  </a:t>
            </a:r>
            <a:r>
              <a:rPr lang="en-US" dirty="0" smtClean="0"/>
              <a:t>You can deploy and use </a:t>
            </a:r>
            <a:r>
              <a:rPr lang="en-US" smtClean="0"/>
              <a:t>the traditional K8s UI</a:t>
            </a:r>
            <a:endParaRPr lang="en-US" dirty="0"/>
          </a:p>
        </p:txBody>
      </p:sp>
      <p:pic>
        <p:nvPicPr>
          <p:cNvPr id="2" name="Picture 1"/>
          <p:cNvPicPr>
            <a:picLocks noChangeAspect="1"/>
          </p:cNvPicPr>
          <p:nvPr/>
        </p:nvPicPr>
        <p:blipFill>
          <a:blip r:embed="rId3"/>
          <a:stretch>
            <a:fillRect/>
          </a:stretch>
        </p:blipFill>
        <p:spPr>
          <a:xfrm>
            <a:off x="5243364" y="3365500"/>
            <a:ext cx="1563073" cy="1563073"/>
          </a:xfrm>
          <a:prstGeom prst="rect">
            <a:avLst/>
          </a:prstGeom>
        </p:spPr>
      </p:pic>
      <p:sp>
        <p:nvSpPr>
          <p:cNvPr id="26" name="TextBox 25">
            <a:extLst>
              <a:ext uri="{FF2B5EF4-FFF2-40B4-BE49-F238E27FC236}">
                <a16:creationId xmlns="" xmlns:a16="http://schemas.microsoft.com/office/drawing/2014/main" id="{B50DD885-7325-2B44-8602-6228A8EE59F6}"/>
              </a:ext>
            </a:extLst>
          </p:cNvPr>
          <p:cNvSpPr txBox="1"/>
          <p:nvPr/>
        </p:nvSpPr>
        <p:spPr>
          <a:xfrm>
            <a:off x="302451" y="1273371"/>
            <a:ext cx="4795012" cy="1309671"/>
          </a:xfrm>
          <a:prstGeom prst="rect">
            <a:avLst/>
          </a:prstGeom>
          <a:noFill/>
        </p:spPr>
        <p:txBody>
          <a:bodyPr wrap="square" rtlCol="0">
            <a:noAutofit/>
          </a:bodyPr>
          <a:lstStyle/>
          <a:p>
            <a:r>
              <a:rPr lang="en-US" b="1" dirty="0"/>
              <a:t>Cluster Management Console:</a:t>
            </a:r>
            <a:r>
              <a:rPr lang="en-US" dirty="0"/>
              <a:t> </a:t>
            </a:r>
            <a:r>
              <a:rPr lang="en-US" dirty="0" smtClean="0"/>
              <a:t> Manage</a:t>
            </a:r>
            <a:r>
              <a:rPr lang="en-US" dirty="0"/>
              <a:t>, monitor, and troubleshoot your applications and cluster from a single, centralized, and secure management </a:t>
            </a:r>
            <a:r>
              <a:rPr lang="en-US" dirty="0" smtClean="0"/>
              <a:t>console</a:t>
            </a:r>
            <a:endParaRPr lang="en-US" dirty="0"/>
          </a:p>
        </p:txBody>
      </p:sp>
      <p:sp>
        <p:nvSpPr>
          <p:cNvPr id="27" name="TextBox 26">
            <a:extLst>
              <a:ext uri="{FF2B5EF4-FFF2-40B4-BE49-F238E27FC236}">
                <a16:creationId xmlns="" xmlns:a16="http://schemas.microsoft.com/office/drawing/2014/main" id="{B50DD885-7325-2B44-8602-6228A8EE59F6}"/>
              </a:ext>
            </a:extLst>
          </p:cNvPr>
          <p:cNvSpPr txBox="1"/>
          <p:nvPr/>
        </p:nvSpPr>
        <p:spPr>
          <a:xfrm>
            <a:off x="6888838" y="1528152"/>
            <a:ext cx="4730697" cy="1174263"/>
          </a:xfrm>
          <a:prstGeom prst="rect">
            <a:avLst/>
          </a:prstGeom>
          <a:noFill/>
        </p:spPr>
        <p:txBody>
          <a:bodyPr wrap="square" rtlCol="0">
            <a:noAutofit/>
          </a:bodyPr>
          <a:lstStyle/>
          <a:p>
            <a:r>
              <a:rPr lang="en-US" sz="2000" b="1" dirty="0" smtClean="0"/>
              <a:t>CLIs:</a:t>
            </a:r>
            <a:r>
              <a:rPr lang="en-US" sz="2000" dirty="0" smtClean="0"/>
              <a:t>  Manage any / all aspects of your clusters, Kubernetes, charts, deployments etc. using your favorite command line tools such as the ICP CLI, K8s CLI, Helm and Calico interfaces / APIs</a:t>
            </a:r>
            <a:endParaRPr lang="en-US" sz="2000" dirty="0"/>
          </a:p>
        </p:txBody>
      </p:sp>
      <p:cxnSp>
        <p:nvCxnSpPr>
          <p:cNvPr id="7" name="Straight Connector 6"/>
          <p:cNvCxnSpPr/>
          <p:nvPr/>
        </p:nvCxnSpPr>
        <p:spPr>
          <a:xfrm flipV="1">
            <a:off x="6352381" y="2671158"/>
            <a:ext cx="454056" cy="621178"/>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4673600" y="3231158"/>
            <a:ext cx="776263" cy="415377"/>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4713174" y="4147037"/>
            <a:ext cx="827644" cy="613130"/>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4"/>
          <a:stretch>
            <a:fillRect/>
          </a:stretch>
        </p:blipFill>
        <p:spPr>
          <a:xfrm>
            <a:off x="404811" y="2478164"/>
            <a:ext cx="3004641" cy="1709252"/>
          </a:xfrm>
          <a:prstGeom prst="rect">
            <a:avLst/>
          </a:prstGeom>
        </p:spPr>
      </p:pic>
      <p:pic>
        <p:nvPicPr>
          <p:cNvPr id="17" name="Picture 4" descr="Image result for kubernetes web u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1027" y="4934997"/>
            <a:ext cx="2669601" cy="1888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Kubect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4220" y="3506374"/>
            <a:ext cx="4322105" cy="210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37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04E8219-4D5B-DE45-8459-643497429B26}"/>
              </a:ext>
            </a:extLst>
          </p:cNvPr>
          <p:cNvSpPr/>
          <p:nvPr/>
        </p:nvSpPr>
        <p:spPr>
          <a:xfrm>
            <a:off x="6090928" y="0"/>
            <a:ext cx="6082696" cy="6858000"/>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 name="Text Placeholder 4">
            <a:extLst>
              <a:ext uri="{FF2B5EF4-FFF2-40B4-BE49-F238E27FC236}">
                <a16:creationId xmlns="" xmlns:a16="http://schemas.microsoft.com/office/drawing/2014/main" id="{6BC799AB-7078-4144-858C-932CE5A42F35}"/>
              </a:ext>
            </a:extLst>
          </p:cNvPr>
          <p:cNvSpPr>
            <a:spLocks noGrp="1"/>
          </p:cNvSpPr>
          <p:nvPr>
            <p:ph type="body" sz="quarter" idx="13"/>
          </p:nvPr>
        </p:nvSpPr>
        <p:spPr>
          <a:xfrm>
            <a:off x="6389076" y="317500"/>
            <a:ext cx="5486400" cy="6209247"/>
          </a:xfrm>
        </p:spPr>
        <p:txBody>
          <a:bodyPr anchor="ctr"/>
          <a:lstStyle/>
          <a:p>
            <a:r>
              <a:rPr lang="en-US" sz="2000" dirty="0">
                <a:solidFill>
                  <a:schemeClr val="bg2"/>
                </a:solidFill>
              </a:rPr>
              <a:t>The catalog provides a centralized location from which you can browse, and install applications and software packages in your cluster</a:t>
            </a:r>
          </a:p>
          <a:p>
            <a:endParaRPr lang="en-US" sz="2000" b="1" i="1" dirty="0">
              <a:solidFill>
                <a:schemeClr val="bg2"/>
              </a:solidFill>
            </a:endParaRPr>
          </a:p>
          <a:p>
            <a:r>
              <a:rPr lang="en-US" sz="2000" b="1" dirty="0">
                <a:solidFill>
                  <a:schemeClr val="bg2"/>
                </a:solidFill>
              </a:rPr>
              <a:t>Helm:  </a:t>
            </a:r>
            <a:r>
              <a:rPr lang="en-US" sz="2000" dirty="0">
                <a:solidFill>
                  <a:schemeClr val="bg2"/>
                </a:solidFill>
              </a:rPr>
              <a:t>A tool for managing Kubernetes  packages of pre-configured Kubernetes resources called “charts”</a:t>
            </a:r>
          </a:p>
          <a:p>
            <a:endParaRPr lang="en-US" sz="2000" b="1" dirty="0">
              <a:solidFill>
                <a:schemeClr val="bg2"/>
              </a:solidFill>
            </a:endParaRPr>
          </a:p>
          <a:p>
            <a:r>
              <a:rPr lang="en-US" sz="2000" b="1" dirty="0">
                <a:solidFill>
                  <a:schemeClr val="bg2"/>
                </a:solidFill>
              </a:rPr>
              <a:t>Helm Repository:</a:t>
            </a:r>
            <a:r>
              <a:rPr lang="en-US" sz="2000" dirty="0">
                <a:solidFill>
                  <a:schemeClr val="bg2"/>
                </a:solidFill>
              </a:rPr>
              <a:t>  A Helm chart repository is a location where packaged charts can be stored and shared</a:t>
            </a:r>
          </a:p>
          <a:p>
            <a:endParaRPr lang="en-US" sz="2000" dirty="0">
              <a:solidFill>
                <a:schemeClr val="bg2"/>
              </a:solidFill>
            </a:endParaRPr>
          </a:p>
          <a:p>
            <a:r>
              <a:rPr lang="en-US" sz="2000" b="1" dirty="0">
                <a:solidFill>
                  <a:schemeClr val="bg2"/>
                </a:solidFill>
              </a:rPr>
              <a:t>Tiller: </a:t>
            </a:r>
            <a:r>
              <a:rPr lang="en-US" sz="2000" dirty="0">
                <a:solidFill>
                  <a:schemeClr val="bg2"/>
                </a:solidFill>
              </a:rPr>
              <a:t> Runs inside of the cluster, and manages releases (installations) of your </a:t>
            </a:r>
            <a:r>
              <a:rPr lang="en-US" sz="2000" dirty="0" smtClean="0">
                <a:solidFill>
                  <a:schemeClr val="bg2"/>
                </a:solidFill>
              </a:rPr>
              <a:t>charts</a:t>
            </a:r>
            <a:endParaRPr lang="en-US" sz="2000" b="1" dirty="0">
              <a:solidFill>
                <a:schemeClr val="bg2"/>
              </a:solidFill>
            </a:endParaRPr>
          </a:p>
        </p:txBody>
      </p:sp>
      <p:sp>
        <p:nvSpPr>
          <p:cNvPr id="2" name="TextBox 1">
            <a:extLst>
              <a:ext uri="{FF2B5EF4-FFF2-40B4-BE49-F238E27FC236}">
                <a16:creationId xmlns="" xmlns:a16="http://schemas.microsoft.com/office/drawing/2014/main" id="{0FB9E747-B831-AD48-8495-E8D8280EC947}"/>
              </a:ext>
            </a:extLst>
          </p:cNvPr>
          <p:cNvSpPr txBox="1"/>
          <p:nvPr/>
        </p:nvSpPr>
        <p:spPr>
          <a:xfrm>
            <a:off x="286167" y="144655"/>
            <a:ext cx="1665841" cy="615553"/>
          </a:xfrm>
          <a:prstGeom prst="rect">
            <a:avLst/>
          </a:prstGeom>
          <a:noFill/>
        </p:spPr>
        <p:txBody>
          <a:bodyPr wrap="none" rtlCol="0">
            <a:spAutoFit/>
          </a:bodyPr>
          <a:lstStyle/>
          <a:p>
            <a:r>
              <a:rPr lang="en-US" sz="3400" dirty="0" smtClean="0"/>
              <a:t>Catalog</a:t>
            </a:r>
            <a:endParaRPr lang="en-US" sz="3400" dirty="0"/>
          </a:p>
        </p:txBody>
      </p:sp>
      <p:sp>
        <p:nvSpPr>
          <p:cNvPr id="7" name="Footer Placeholder 3">
            <a:extLst>
              <a:ext uri="{FF2B5EF4-FFF2-40B4-BE49-F238E27FC236}">
                <a16:creationId xmlns="" xmlns:a16="http://schemas.microsoft.com/office/drawing/2014/main" id="{03BF640A-E816-844C-B2E1-000001894819}"/>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pic>
        <p:nvPicPr>
          <p:cNvPr id="9" name="Picture 8"/>
          <p:cNvPicPr>
            <a:picLocks noChangeAspect="1"/>
          </p:cNvPicPr>
          <p:nvPr/>
        </p:nvPicPr>
        <p:blipFill>
          <a:blip r:embed="rId2"/>
          <a:stretch>
            <a:fillRect/>
          </a:stretch>
        </p:blipFill>
        <p:spPr>
          <a:xfrm>
            <a:off x="248421" y="1143000"/>
            <a:ext cx="5544359" cy="3117986"/>
          </a:xfrm>
          <a:prstGeom prst="rect">
            <a:avLst/>
          </a:prstGeom>
        </p:spPr>
      </p:pic>
      <p:pic>
        <p:nvPicPr>
          <p:cNvPr id="10" name="Picture 9"/>
          <p:cNvPicPr>
            <a:picLocks noChangeAspect="1"/>
          </p:cNvPicPr>
          <p:nvPr/>
        </p:nvPicPr>
        <p:blipFill>
          <a:blip r:embed="rId3"/>
          <a:stretch>
            <a:fillRect/>
          </a:stretch>
        </p:blipFill>
        <p:spPr>
          <a:xfrm>
            <a:off x="2372596" y="3433769"/>
            <a:ext cx="3569258" cy="2024392"/>
          </a:xfrm>
          <a:prstGeom prst="rect">
            <a:avLst/>
          </a:prstGeom>
        </p:spPr>
      </p:pic>
      <p:pic>
        <p:nvPicPr>
          <p:cNvPr id="11" name="Picture 10"/>
          <p:cNvPicPr>
            <a:picLocks noChangeAspect="1"/>
          </p:cNvPicPr>
          <p:nvPr/>
        </p:nvPicPr>
        <p:blipFill>
          <a:blip r:embed="rId4"/>
          <a:stretch>
            <a:fillRect/>
          </a:stretch>
        </p:blipFill>
        <p:spPr>
          <a:xfrm>
            <a:off x="312255" y="4684855"/>
            <a:ext cx="3279506" cy="1866900"/>
          </a:xfrm>
          <a:prstGeom prst="rect">
            <a:avLst/>
          </a:prstGeom>
        </p:spPr>
      </p:pic>
    </p:spTree>
    <p:extLst>
      <p:ext uri="{BB962C8B-B14F-4D97-AF65-F5344CB8AC3E}">
        <p14:creationId xmlns:p14="http://schemas.microsoft.com/office/powerpoint/2010/main" val="1268588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19</a:t>
            </a:fld>
            <a:endParaRPr lang="en-US"/>
          </a:p>
        </p:txBody>
      </p:sp>
      <p:sp>
        <p:nvSpPr>
          <p:cNvPr id="4" name="Title 3"/>
          <p:cNvSpPr>
            <a:spLocks noGrp="1"/>
          </p:cNvSpPr>
          <p:nvPr>
            <p:ph type="title"/>
          </p:nvPr>
        </p:nvSpPr>
        <p:spPr/>
        <p:txBody>
          <a:bodyPr/>
          <a:lstStyle/>
          <a:p>
            <a:r>
              <a:rPr lang="en-US" dirty="0" smtClean="0"/>
              <a:t>Authentication Manager</a:t>
            </a:r>
            <a:br>
              <a:rPr lang="en-US" dirty="0" smtClean="0"/>
            </a:br>
            <a:r>
              <a:rPr lang="en-US" sz="2400" dirty="0" smtClean="0"/>
              <a:t>Facilitates the transfer of credentials between the cluster management console and the OpenID Connect provider</a:t>
            </a:r>
            <a:endParaRPr lang="en-US" sz="2400" dirty="0"/>
          </a:p>
        </p:txBody>
      </p:sp>
      <p:sp>
        <p:nvSpPr>
          <p:cNvPr id="6" name="TextBox 5"/>
          <p:cNvSpPr txBox="1"/>
          <p:nvPr/>
        </p:nvSpPr>
        <p:spPr>
          <a:xfrm>
            <a:off x="190500" y="2018247"/>
            <a:ext cx="5137620" cy="4508500"/>
          </a:xfrm>
          <a:prstGeom prst="rect">
            <a:avLst/>
          </a:prstGeom>
          <a:noFill/>
        </p:spPr>
        <p:txBody>
          <a:bodyPr wrap="square" rtlCol="0" anchor="ctr">
            <a:noAutofit/>
          </a:bodyPr>
          <a:lstStyle/>
          <a:p>
            <a:pPr fontAlgn="base"/>
            <a:r>
              <a:rPr lang="en-US" sz="2000" dirty="0"/>
              <a:t/>
            </a:r>
            <a:br>
              <a:rPr lang="en-US" sz="2000" dirty="0"/>
            </a:br>
            <a:r>
              <a:rPr lang="en-US" sz="2000" dirty="0"/>
              <a:t>The authentication manager accepts user credentials from the management console and forwards the credentials to the backend OIDC </a:t>
            </a:r>
            <a:r>
              <a:rPr lang="en-US" sz="2000" dirty="0" smtClean="0"/>
              <a:t>provider</a:t>
            </a:r>
          </a:p>
          <a:p>
            <a:pPr fontAlgn="base"/>
            <a:endParaRPr lang="en-US" sz="2000" dirty="0"/>
          </a:p>
          <a:p>
            <a:pPr fontAlgn="base"/>
            <a:r>
              <a:rPr lang="en-US" sz="2000" dirty="0" smtClean="0"/>
              <a:t>The </a:t>
            </a:r>
            <a:r>
              <a:rPr lang="en-US" sz="2000" dirty="0"/>
              <a:t>OIDC provider validates the user credentials against the enterprise directory. It then returns an authentication cookie (</a:t>
            </a:r>
            <a:r>
              <a:rPr lang="en-US" sz="2000" dirty="0" err="1"/>
              <a:t>auth</a:t>
            </a:r>
            <a:r>
              <a:rPr lang="en-US" sz="2000" dirty="0"/>
              <a:t>-cookie) with the content of a JSON web token (JWT) to the Authentication </a:t>
            </a:r>
            <a:r>
              <a:rPr lang="en-US" sz="2000" dirty="0" smtClean="0"/>
              <a:t>manager</a:t>
            </a:r>
            <a:endParaRPr lang="en-US" sz="2000" dirty="0"/>
          </a:p>
        </p:txBody>
      </p:sp>
      <p:pic>
        <p:nvPicPr>
          <p:cNvPr id="5" name="Picture 4"/>
          <p:cNvPicPr>
            <a:picLocks noChangeAspect="1"/>
          </p:cNvPicPr>
          <p:nvPr/>
        </p:nvPicPr>
        <p:blipFill>
          <a:blip r:embed="rId3"/>
          <a:stretch>
            <a:fillRect/>
          </a:stretch>
        </p:blipFill>
        <p:spPr>
          <a:xfrm>
            <a:off x="5328120" y="2563609"/>
            <a:ext cx="6559080" cy="3417776"/>
          </a:xfrm>
          <a:prstGeom prst="rect">
            <a:avLst/>
          </a:prstGeom>
        </p:spPr>
      </p:pic>
      <p:sp>
        <p:nvSpPr>
          <p:cNvPr id="9" name="TextBox 8"/>
          <p:cNvSpPr txBox="1"/>
          <p:nvPr/>
        </p:nvSpPr>
        <p:spPr>
          <a:xfrm>
            <a:off x="5797550" y="4163060"/>
            <a:ext cx="4426890" cy="2272247"/>
          </a:xfrm>
          <a:prstGeom prst="rect">
            <a:avLst/>
          </a:prstGeom>
          <a:noFill/>
        </p:spPr>
        <p:txBody>
          <a:bodyPr wrap="square" rtlCol="0" anchor="ctr">
            <a:noAutofit/>
          </a:bodyPr>
          <a:lstStyle/>
          <a:p>
            <a:pPr fontAlgn="base"/>
            <a:r>
              <a:rPr lang="en-US" sz="2000" dirty="0"/>
              <a:t/>
            </a:r>
            <a:br>
              <a:rPr lang="en-US" sz="2000" dirty="0"/>
            </a:br>
            <a:r>
              <a:rPr lang="en-US" sz="2000" dirty="0" smtClean="0"/>
              <a:t>This </a:t>
            </a:r>
            <a:r>
              <a:rPr lang="en-US" sz="2000" dirty="0"/>
              <a:t>authentication cookie is then sent back to the management console. The cookie is refreshed during the session. It is valid for 12 hours after you sign out of the management console or close your browser.</a:t>
            </a:r>
            <a:endParaRPr lang="en-US" sz="2000" dirty="0"/>
          </a:p>
        </p:txBody>
      </p:sp>
    </p:spTree>
    <p:extLst>
      <p:ext uri="{BB962C8B-B14F-4D97-AF65-F5344CB8AC3E}">
        <p14:creationId xmlns:p14="http://schemas.microsoft.com/office/powerpoint/2010/main" val="2061378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a:t>
            </a:fld>
            <a:endParaRPr lang="en-US"/>
          </a:p>
        </p:txBody>
      </p:sp>
      <p:sp>
        <p:nvSpPr>
          <p:cNvPr id="3" name="Footer Placeholder 2"/>
          <p:cNvSpPr>
            <a:spLocks noGrp="1"/>
          </p:cNvSpPr>
          <p:nvPr>
            <p:ph type="ftr" sz="quarter" idx="11"/>
          </p:nvPr>
        </p:nvSpPr>
        <p:spPr/>
        <p:txBody>
          <a:bodyPr/>
          <a:lstStyle/>
          <a:p>
            <a:r>
              <a:rPr lang="de-DE" smtClean="0"/>
              <a:t>IBM Cloud / SIW Material 1.1 &amp; 1.2 non-DT/ 25 April 2018 / © 2018 IBM Corporation</a:t>
            </a:r>
            <a:endParaRPr lang="en-US"/>
          </a:p>
        </p:txBody>
      </p:sp>
      <p:sp>
        <p:nvSpPr>
          <p:cNvPr id="5" name="TextBox 4"/>
          <p:cNvSpPr txBox="1"/>
          <p:nvPr/>
        </p:nvSpPr>
        <p:spPr>
          <a:xfrm>
            <a:off x="488107" y="581660"/>
            <a:ext cx="9399388" cy="5247640"/>
          </a:xfrm>
          <a:prstGeom prst="rect">
            <a:avLst/>
          </a:prstGeom>
          <a:noFill/>
        </p:spPr>
        <p:txBody>
          <a:bodyPr wrap="square" rtlCol="0" anchor="ctr">
            <a:noAutofit/>
          </a:bodyPr>
          <a:lstStyle/>
          <a:p>
            <a:r>
              <a:rPr lang="en-US" sz="3600" dirty="0" smtClean="0">
                <a:solidFill>
                  <a:schemeClr val="bg2"/>
                </a:solidFill>
              </a:rPr>
              <a:t>IBM Cloud Private Major Components</a:t>
            </a:r>
            <a:endParaRPr lang="en-US" sz="3600" dirty="0" smtClean="0">
              <a:solidFill>
                <a:schemeClr val="bg2"/>
              </a:solidFill>
            </a:endParaRPr>
          </a:p>
          <a:p>
            <a:r>
              <a:rPr lang="en-US" sz="2400" dirty="0" smtClean="0">
                <a:solidFill>
                  <a:schemeClr val="bg2"/>
                </a:solidFill>
              </a:rPr>
              <a:t>Topologies</a:t>
            </a:r>
          </a:p>
          <a:p>
            <a:r>
              <a:rPr lang="en-US" sz="2400" dirty="0" smtClean="0">
                <a:solidFill>
                  <a:schemeClr val="bg2"/>
                </a:solidFill>
              </a:rPr>
              <a:t>Nodes</a:t>
            </a:r>
          </a:p>
          <a:p>
            <a:r>
              <a:rPr lang="en-US" sz="2400" dirty="0" smtClean="0">
                <a:solidFill>
                  <a:schemeClr val="bg2"/>
                </a:solidFill>
              </a:rPr>
              <a:t>Services</a:t>
            </a:r>
            <a:endParaRPr lang="en-US" sz="2400" dirty="0">
              <a:solidFill>
                <a:schemeClr val="bg2"/>
              </a:solidFill>
            </a:endParaRPr>
          </a:p>
          <a:p>
            <a:endParaRPr lang="en-US" sz="2400" dirty="0">
              <a:solidFill>
                <a:schemeClr val="bg2"/>
              </a:solidFill>
            </a:endParaRPr>
          </a:p>
          <a:p>
            <a:r>
              <a:rPr lang="en-US" sz="3600" dirty="0" smtClean="0">
                <a:solidFill>
                  <a:schemeClr val="bg2"/>
                </a:solidFill>
              </a:rPr>
              <a:t>IBM Clou</a:t>
            </a:r>
            <a:r>
              <a:rPr lang="en-US" sz="3600" dirty="0" smtClean="0">
                <a:solidFill>
                  <a:schemeClr val="bg2"/>
                </a:solidFill>
              </a:rPr>
              <a:t>d Private Architecture</a:t>
            </a:r>
            <a:endParaRPr lang="en-US" sz="3600" dirty="0" smtClean="0">
              <a:solidFill>
                <a:schemeClr val="bg2"/>
              </a:solidFill>
            </a:endParaRPr>
          </a:p>
          <a:p>
            <a:r>
              <a:rPr lang="en-US" sz="2400" dirty="0" smtClean="0">
                <a:solidFill>
                  <a:schemeClr val="bg2"/>
                </a:solidFill>
              </a:rPr>
              <a:t>Components</a:t>
            </a:r>
          </a:p>
          <a:p>
            <a:r>
              <a:rPr lang="en-US" sz="2400" dirty="0" smtClean="0">
                <a:solidFill>
                  <a:schemeClr val="bg2"/>
                </a:solidFill>
              </a:rPr>
              <a:t>Interfaces</a:t>
            </a:r>
          </a:p>
          <a:p>
            <a:r>
              <a:rPr lang="en-US" sz="2400" dirty="0" smtClean="0">
                <a:solidFill>
                  <a:schemeClr val="bg2"/>
                </a:solidFill>
              </a:rPr>
              <a:t>Services</a:t>
            </a:r>
            <a:endParaRPr lang="en-US" sz="2400" dirty="0" smtClean="0">
              <a:solidFill>
                <a:schemeClr val="bg2"/>
              </a:solidFill>
            </a:endParaRPr>
          </a:p>
        </p:txBody>
      </p:sp>
    </p:spTree>
    <p:extLst>
      <p:ext uri="{BB962C8B-B14F-4D97-AF65-F5344CB8AC3E}">
        <p14:creationId xmlns:p14="http://schemas.microsoft.com/office/powerpoint/2010/main" val="832839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20</a:t>
            </a:fld>
            <a:endParaRPr lang="en-US"/>
          </a:p>
        </p:txBody>
      </p:sp>
      <p:sp>
        <p:nvSpPr>
          <p:cNvPr id="4" name="Title 3"/>
          <p:cNvSpPr>
            <a:spLocks noGrp="1"/>
          </p:cNvSpPr>
          <p:nvPr>
            <p:ph type="title"/>
          </p:nvPr>
        </p:nvSpPr>
        <p:spPr/>
        <p:txBody>
          <a:bodyPr/>
          <a:lstStyle/>
          <a:p>
            <a:r>
              <a:rPr lang="en-US" dirty="0" smtClean="0"/>
              <a:t>DNS</a:t>
            </a:r>
            <a:br>
              <a:rPr lang="en-US" dirty="0" smtClean="0"/>
            </a:br>
            <a:r>
              <a:rPr lang="en-US" sz="2400" dirty="0" err="1" smtClean="0"/>
              <a:t>kube-dns</a:t>
            </a:r>
            <a:r>
              <a:rPr lang="en-US" sz="2400" dirty="0" smtClean="0"/>
              <a:t> / Cluster DNS</a:t>
            </a:r>
            <a:endParaRPr lang="en-US" sz="2400" dirty="0"/>
          </a:p>
        </p:txBody>
      </p:sp>
      <p:sp>
        <p:nvSpPr>
          <p:cNvPr id="6" name="TextBox 5"/>
          <p:cNvSpPr txBox="1"/>
          <p:nvPr/>
        </p:nvSpPr>
        <p:spPr>
          <a:xfrm>
            <a:off x="1005554" y="2421706"/>
            <a:ext cx="9954546" cy="3786449"/>
          </a:xfrm>
          <a:prstGeom prst="rect">
            <a:avLst/>
          </a:prstGeom>
          <a:noFill/>
        </p:spPr>
        <p:txBody>
          <a:bodyPr wrap="square" rtlCol="0" anchor="ctr">
            <a:noAutofit/>
          </a:bodyPr>
          <a:lstStyle/>
          <a:p>
            <a:r>
              <a:rPr lang="en-US" sz="2000" dirty="0"/>
              <a:t>K8s DNS schedules a DNS pod and service on the cluster, and configures the </a:t>
            </a:r>
            <a:r>
              <a:rPr lang="en-US" sz="2000" dirty="0" err="1"/>
              <a:t>kubelets</a:t>
            </a:r>
            <a:r>
              <a:rPr lang="en-US" sz="2000" dirty="0"/>
              <a:t> to tell individual containers to use the DNS service’s IP to resolve DNS names. Every service defined in the cluster (including the DNS server itself) is assigned a DNS </a:t>
            </a:r>
            <a:r>
              <a:rPr lang="en-US" sz="2000" dirty="0" smtClean="0"/>
              <a:t>name</a:t>
            </a:r>
          </a:p>
          <a:p>
            <a:endParaRPr lang="en-US" sz="2000" dirty="0"/>
          </a:p>
          <a:p>
            <a:r>
              <a:rPr lang="en-US" sz="2000" dirty="0" smtClean="0"/>
              <a:t>By </a:t>
            </a:r>
            <a:r>
              <a:rPr lang="en-US" sz="2000" dirty="0"/>
              <a:t>default, a client pod’s DNS search list will include the pod’s own namespace and the cluster’s default </a:t>
            </a:r>
            <a:r>
              <a:rPr lang="en-US" sz="2000" dirty="0" smtClean="0"/>
              <a:t>domain</a:t>
            </a:r>
            <a:endParaRPr lang="en-US" sz="2000" dirty="0"/>
          </a:p>
        </p:txBody>
      </p:sp>
    </p:spTree>
    <p:extLst>
      <p:ext uri="{BB962C8B-B14F-4D97-AF65-F5344CB8AC3E}">
        <p14:creationId xmlns:p14="http://schemas.microsoft.com/office/powerpoint/2010/main" val="186769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21</a:t>
            </a:fld>
            <a:endParaRPr lang="en-US"/>
          </a:p>
        </p:txBody>
      </p:sp>
      <p:sp>
        <p:nvSpPr>
          <p:cNvPr id="4" name="Title 3"/>
          <p:cNvSpPr>
            <a:spLocks noGrp="1"/>
          </p:cNvSpPr>
          <p:nvPr>
            <p:ph type="title"/>
          </p:nvPr>
        </p:nvSpPr>
        <p:spPr/>
        <p:txBody>
          <a:bodyPr/>
          <a:lstStyle/>
          <a:p>
            <a:r>
              <a:rPr lang="en-US" dirty="0" smtClean="0"/>
              <a:t>VIP and </a:t>
            </a:r>
            <a:r>
              <a:rPr lang="en-US" dirty="0" err="1" smtClean="0"/>
              <a:t>UCarp</a:t>
            </a:r>
            <a:r>
              <a:rPr lang="en-US" dirty="0" smtClean="0"/>
              <a:t/>
            </a:r>
            <a:br>
              <a:rPr lang="en-US" dirty="0" smtClean="0"/>
            </a:br>
            <a:r>
              <a:rPr lang="en-US" sz="2400" dirty="0" err="1" smtClean="0"/>
              <a:t>kube-dns</a:t>
            </a:r>
            <a:r>
              <a:rPr lang="en-US" sz="2400" dirty="0" smtClean="0"/>
              <a:t> / Cluster DNS</a:t>
            </a:r>
            <a:endParaRPr lang="en-US" sz="2400" dirty="0"/>
          </a:p>
        </p:txBody>
      </p:sp>
      <p:sp>
        <p:nvSpPr>
          <p:cNvPr id="6" name="TextBox 5"/>
          <p:cNvSpPr txBox="1"/>
          <p:nvPr/>
        </p:nvSpPr>
        <p:spPr>
          <a:xfrm>
            <a:off x="561054" y="2184854"/>
            <a:ext cx="3198146" cy="4250453"/>
          </a:xfrm>
          <a:prstGeom prst="rect">
            <a:avLst/>
          </a:prstGeom>
          <a:noFill/>
        </p:spPr>
        <p:txBody>
          <a:bodyPr wrap="square" rtlCol="0" anchor="ctr">
            <a:noAutofit/>
          </a:bodyPr>
          <a:lstStyle/>
          <a:p>
            <a:r>
              <a:rPr lang="en-US" sz="2000" dirty="0" err="1"/>
              <a:t>UCarp</a:t>
            </a:r>
            <a:r>
              <a:rPr lang="en-US" sz="2000" dirty="0"/>
              <a:t> allows a couple of hosts to share common virtual IP (or floating IP) addresses in order to provide automatic </a:t>
            </a:r>
            <a:r>
              <a:rPr lang="en-US" sz="2000" dirty="0" smtClean="0"/>
              <a:t>failover</a:t>
            </a:r>
            <a:endParaRPr lang="en-US" sz="2000" dirty="0"/>
          </a:p>
        </p:txBody>
      </p:sp>
      <p:pic>
        <p:nvPicPr>
          <p:cNvPr id="5" name="Picture 2" descr="Image result for ucarp kuberne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0701" y="2642277"/>
            <a:ext cx="6933382" cy="3161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326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22</a:t>
            </a:fld>
            <a:endParaRPr lang="en-US"/>
          </a:p>
        </p:txBody>
      </p:sp>
      <p:sp>
        <p:nvSpPr>
          <p:cNvPr id="4" name="Title 3"/>
          <p:cNvSpPr>
            <a:spLocks noGrp="1"/>
          </p:cNvSpPr>
          <p:nvPr>
            <p:ph type="title"/>
          </p:nvPr>
        </p:nvSpPr>
        <p:spPr/>
        <p:txBody>
          <a:bodyPr/>
          <a:lstStyle/>
          <a:p>
            <a:r>
              <a:rPr lang="en-US" dirty="0" smtClean="0"/>
              <a:t>Persistent Storage</a:t>
            </a:r>
            <a:r>
              <a:rPr lang="en-US" dirty="0" smtClean="0"/>
              <a:t/>
            </a:r>
            <a:br>
              <a:rPr lang="en-US" dirty="0" smtClean="0"/>
            </a:br>
            <a:endParaRPr lang="en-US" sz="2400" dirty="0"/>
          </a:p>
        </p:txBody>
      </p:sp>
      <p:sp>
        <p:nvSpPr>
          <p:cNvPr id="6" name="TextBox 5"/>
          <p:cNvSpPr txBox="1"/>
          <p:nvPr/>
        </p:nvSpPr>
        <p:spPr>
          <a:xfrm>
            <a:off x="561054" y="2184854"/>
            <a:ext cx="6106446" cy="4250453"/>
          </a:xfrm>
          <a:prstGeom prst="rect">
            <a:avLst/>
          </a:prstGeom>
          <a:noFill/>
        </p:spPr>
        <p:txBody>
          <a:bodyPr wrap="square" rtlCol="0" anchor="ctr">
            <a:noAutofit/>
          </a:bodyPr>
          <a:lstStyle/>
          <a:p>
            <a:pPr lvl="0" hangingPunct="1">
              <a:defRPr/>
            </a:pPr>
            <a:r>
              <a:rPr lang="en-US" sz="2000" b="1" kern="1200" dirty="0">
                <a:solidFill>
                  <a:schemeClr val="tx1"/>
                </a:solidFill>
                <a:latin typeface="IBM Plex Sans" panose="020B0503050000000000" pitchFamily="34" charset="77"/>
              </a:rPr>
              <a:t>Persistent Volume </a:t>
            </a:r>
            <a:r>
              <a:rPr lang="en-US" sz="2000" kern="1200" dirty="0">
                <a:solidFill>
                  <a:schemeClr val="tx1"/>
                </a:solidFill>
                <a:latin typeface="IBM Plex Sans" panose="020B0503050000000000" pitchFamily="34" charset="77"/>
              </a:rPr>
              <a:t>is a storage resource within the cluster.  PVs have a lifecycle independent of any individual pod that uses it.  This API object encapsulates the details of the storage implementation or cloud-provider-specific storage system.</a:t>
            </a:r>
          </a:p>
          <a:p>
            <a:pPr lvl="0" hangingPunct="1">
              <a:defRPr/>
            </a:pPr>
            <a:endParaRPr lang="en-US" sz="2000" b="1" kern="1200" dirty="0">
              <a:solidFill>
                <a:schemeClr val="tx1"/>
              </a:solidFill>
              <a:latin typeface="IBM Plex Sans" panose="020B0503050000000000" pitchFamily="34" charset="77"/>
            </a:endParaRPr>
          </a:p>
          <a:p>
            <a:pPr lvl="0" hangingPunct="1">
              <a:defRPr/>
            </a:pPr>
            <a:r>
              <a:rPr lang="en-US" sz="2000" kern="1200" dirty="0">
                <a:solidFill>
                  <a:schemeClr val="tx1"/>
                </a:solidFill>
                <a:latin typeface="IBM Plex Sans" panose="020B0503050000000000" pitchFamily="34" charset="77"/>
              </a:rPr>
              <a:t>A </a:t>
            </a:r>
            <a:r>
              <a:rPr lang="en-US" sz="2000" b="1" kern="1200" dirty="0">
                <a:solidFill>
                  <a:schemeClr val="tx1"/>
                </a:solidFill>
                <a:latin typeface="IBM Plex Sans" panose="020B0503050000000000" pitchFamily="34" charset="77"/>
              </a:rPr>
              <a:t>Persistent Volume Claim </a:t>
            </a:r>
            <a:r>
              <a:rPr lang="en-US" sz="2000" kern="1200" dirty="0">
                <a:solidFill>
                  <a:schemeClr val="tx1"/>
                </a:solidFill>
                <a:latin typeface="IBM Plex Sans" panose="020B0503050000000000" pitchFamily="34" charset="77"/>
              </a:rPr>
              <a:t>is a storage request, or claim, made by the developer.  Claims request specific sizes of storage, as well as other aspects such as access modes.</a:t>
            </a:r>
          </a:p>
          <a:p>
            <a:pPr lvl="0" hangingPunct="1">
              <a:defRPr/>
            </a:pPr>
            <a:endParaRPr lang="en-US" sz="2000" b="1" kern="1200" dirty="0">
              <a:solidFill>
                <a:schemeClr val="tx1"/>
              </a:solidFill>
              <a:latin typeface="IBM Plex Sans" panose="020B0503050000000000" pitchFamily="34" charset="77"/>
            </a:endParaRPr>
          </a:p>
          <a:p>
            <a:pPr lvl="0" hangingPunct="1">
              <a:defRPr/>
            </a:pPr>
            <a:r>
              <a:rPr lang="en-US" sz="2000" kern="1200" dirty="0">
                <a:solidFill>
                  <a:schemeClr val="tx1"/>
                </a:solidFill>
                <a:latin typeface="IBM Plex Sans" panose="020B0503050000000000" pitchFamily="34" charset="77"/>
              </a:rPr>
              <a:t>A</a:t>
            </a:r>
            <a:r>
              <a:rPr lang="en-US" sz="2000" b="1" kern="1200" dirty="0">
                <a:solidFill>
                  <a:schemeClr val="tx1"/>
                </a:solidFill>
                <a:latin typeface="IBM Plex Sans" panose="020B0503050000000000" pitchFamily="34" charset="77"/>
              </a:rPr>
              <a:t> </a:t>
            </a:r>
            <a:r>
              <a:rPr lang="en-US" sz="2000" b="1" kern="1200" dirty="0" err="1">
                <a:solidFill>
                  <a:schemeClr val="tx1"/>
                </a:solidFill>
                <a:latin typeface="IBM Plex Sans" panose="020B0503050000000000" pitchFamily="34" charset="77"/>
              </a:rPr>
              <a:t>StorageClass</a:t>
            </a:r>
            <a:r>
              <a:rPr lang="en-US" sz="2000" b="1" kern="1200" dirty="0">
                <a:solidFill>
                  <a:schemeClr val="tx1"/>
                </a:solidFill>
                <a:latin typeface="IBM Plex Sans" panose="020B0503050000000000" pitchFamily="34" charset="77"/>
              </a:rPr>
              <a:t> </a:t>
            </a:r>
            <a:r>
              <a:rPr lang="en-US" sz="2000" kern="1200" dirty="0">
                <a:solidFill>
                  <a:schemeClr val="tx1"/>
                </a:solidFill>
                <a:latin typeface="IBM Plex Sans" panose="020B0503050000000000" pitchFamily="34" charset="77"/>
              </a:rPr>
              <a:t>describes an offering of storage and allow for the dynamically provisioning of PVs and PVCs based upon these controlled definitions.</a:t>
            </a:r>
            <a:endParaRPr lang="en-US" sz="2000" b="1" kern="1200" dirty="0">
              <a:solidFill>
                <a:schemeClr val="tx1"/>
              </a:solidFill>
              <a:latin typeface="IBM Plex Sans" panose="020B0503050000000000" pitchFamily="34" charset="77"/>
            </a:endParaRPr>
          </a:p>
        </p:txBody>
      </p:sp>
      <p:pic>
        <p:nvPicPr>
          <p:cNvPr id="7" name="Picture 6"/>
          <p:cNvPicPr>
            <a:picLocks noChangeAspect="1"/>
          </p:cNvPicPr>
          <p:nvPr/>
        </p:nvPicPr>
        <p:blipFill>
          <a:blip r:embed="rId3"/>
          <a:stretch>
            <a:fillRect/>
          </a:stretch>
        </p:blipFill>
        <p:spPr>
          <a:xfrm>
            <a:off x="6908800" y="1940201"/>
            <a:ext cx="5105400" cy="4808957"/>
          </a:xfrm>
          <a:prstGeom prst="rect">
            <a:avLst/>
          </a:prstGeom>
        </p:spPr>
      </p:pic>
    </p:spTree>
    <p:extLst>
      <p:ext uri="{BB962C8B-B14F-4D97-AF65-F5344CB8AC3E}">
        <p14:creationId xmlns:p14="http://schemas.microsoft.com/office/powerpoint/2010/main" val="1413709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302451" y="250383"/>
            <a:ext cx="10772775" cy="387350"/>
          </a:xfrm>
          <a:prstGeom prst="rect">
            <a:avLst/>
          </a:prstGeom>
        </p:spPr>
        <p:txBody>
          <a:bodyPr vert="horz" lIns="0" tIns="45576" rIns="91152" bIns="0" rtlCol="0" anchor="b" anchorCtr="0">
            <a:noAutofit/>
          </a:bodyPr>
          <a:lst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a:lstStyle>
          <a:p>
            <a:pPr marL="0" marR="0" lvl="0" indent="0" algn="l" defTabSz="607274" rtl="0" eaLnBrk="1" fontAlgn="auto" latinLnBrk="0" hangingPunct="1">
              <a:lnSpc>
                <a:spcPct val="85000"/>
              </a:lnSpc>
              <a:spcBef>
                <a:spcPct val="0"/>
              </a:spcBef>
              <a:spcAft>
                <a:spcPts val="0"/>
              </a:spcAft>
              <a:buClrTx/>
              <a:buSzTx/>
              <a:buFontTx/>
              <a:buNone/>
              <a:tabLst/>
              <a:defRPr/>
            </a:pPr>
            <a:r>
              <a:rPr kumimoji="0" lang="en-US" sz="3200" u="none" strike="noStrike" kern="1200" cap="none" spc="0" normalizeH="0" baseline="0" noProof="0" dirty="0" smtClean="0">
                <a:ln>
                  <a:noFill/>
                </a:ln>
                <a:solidFill>
                  <a:srgbClr val="000000"/>
                </a:solidFill>
                <a:effectLst/>
                <a:uLnTx/>
                <a:uFillTx/>
                <a:latin typeface="IBM Plex Sans" panose="020B0503050000000000" pitchFamily="34" charset="77"/>
                <a:ea typeface="Arial" charset="0"/>
                <a:cs typeface="Arial" charset="0"/>
                <a:sym typeface="Calibri"/>
              </a:rPr>
              <a:t>IBM Cloud Private Storage Providers</a:t>
            </a:r>
            <a:endParaRPr kumimoji="0" lang="en-US" sz="3200" u="none" strike="noStrike" kern="1200" cap="none" spc="0" normalizeH="0" baseline="0" noProof="0" dirty="0">
              <a:ln>
                <a:noFill/>
              </a:ln>
              <a:solidFill>
                <a:srgbClr val="000000"/>
              </a:solidFill>
              <a:effectLst/>
              <a:uLnTx/>
              <a:uFillTx/>
              <a:latin typeface="IBM Plex Sans" panose="020B0503050000000000" pitchFamily="34" charset="77"/>
              <a:ea typeface="Arial" charset="0"/>
              <a:cs typeface="Arial" charset="0"/>
              <a:sym typeface="Calibri"/>
            </a:endParaRPr>
          </a:p>
        </p:txBody>
      </p:sp>
      <p:sp>
        <p:nvSpPr>
          <p:cNvPr id="13" name="TextBox 12"/>
          <p:cNvSpPr txBox="1"/>
          <p:nvPr/>
        </p:nvSpPr>
        <p:spPr>
          <a:xfrm>
            <a:off x="302450" y="1026526"/>
            <a:ext cx="1093704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smtClean="0">
                <a:latin typeface="IBM Plex Sans" panose="020B0503050000000000" pitchFamily="34" charset="77"/>
              </a:rPr>
              <a:t>Kubernetes and IBM Cloud Private offer many options for managing persistent storage within the cluster.  ICP features the following: </a:t>
            </a:r>
            <a:endParaRPr kumimoji="0" lang="en-US" sz="2400" i="0" u="none" strike="noStrike" kern="1200" cap="none" spc="0" normalizeH="0" baseline="0" noProof="0" dirty="0">
              <a:ln>
                <a:noFill/>
              </a:ln>
              <a:solidFill>
                <a:srgbClr val="000000"/>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p:txBody>
      </p:sp>
      <p:sp>
        <p:nvSpPr>
          <p:cNvPr id="14" name="TextBox 13"/>
          <p:cNvSpPr txBox="1"/>
          <p:nvPr/>
        </p:nvSpPr>
        <p:spPr>
          <a:xfrm>
            <a:off x="1890198" y="1946290"/>
            <a:ext cx="9579338" cy="45858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err="1" smtClean="0">
                <a:ln>
                  <a:noFill/>
                </a:ln>
                <a:solidFill>
                  <a:srgbClr val="6D7777"/>
                </a:solidFill>
                <a:effectLst/>
                <a:uLnTx/>
                <a:uFillTx/>
                <a:latin typeface="IBM Plex Sans" panose="020B0503050000000000" pitchFamily="34" charset="77"/>
                <a:sym typeface="Calibri"/>
              </a:rPr>
              <a:t>GlusterFS</a:t>
            </a:r>
            <a:r>
              <a:rPr kumimoji="0" lang="en-US" b="1" i="0" u="none" strike="noStrike" kern="1200" cap="none" spc="0" normalizeH="0" noProof="0" dirty="0" smtClean="0">
                <a:ln>
                  <a:noFill/>
                </a:ln>
                <a:solidFill>
                  <a:srgbClr val="6D7777"/>
                </a:solidFill>
                <a:effectLst/>
                <a:uLnTx/>
                <a:uFillTx/>
                <a:latin typeface="IBM Plex Sans" panose="020B0503050000000000" pitchFamily="34" charset="77"/>
                <a:sym typeface="Calibri"/>
              </a:rPr>
              <a:t> </a:t>
            </a:r>
            <a:r>
              <a:rPr kumimoji="0" lang="en-US" i="0" u="none" strike="noStrike" kern="1200" cap="none" spc="0" normalizeH="0" noProof="0" dirty="0" smtClean="0">
                <a:ln>
                  <a:noFill/>
                </a:ln>
                <a:solidFill>
                  <a:srgbClr val="6D7777"/>
                </a:solidFill>
                <a:effectLst/>
                <a:uLnTx/>
                <a:uFillTx/>
                <a:latin typeface="IBM Plex Sans" panose="020B0503050000000000" pitchFamily="34" charset="77"/>
                <a:sym typeface="Calibri"/>
              </a:rPr>
              <a:t>enterprise grade of storage to K8s pods offering ease of configuration, scaling, encryption support, replication, striping and dynamic provisioning.</a:t>
            </a:r>
            <a:endParaRPr lang="en-US" kern="1200" dirty="0">
              <a:solidFill>
                <a:srgbClr val="6D7777"/>
              </a:solidFill>
              <a:latin typeface="IBM Plex Sans" panose="020B0503050000000000"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vSphere Cloud Provider (</a:t>
            </a:r>
            <a:r>
              <a:rPr kumimoji="0" lang="en-US" b="1" i="0" u="none" strike="noStrike" kern="1200" cap="none" spc="0" normalizeH="0" baseline="0" noProof="0" dirty="0" err="1" smtClean="0">
                <a:ln>
                  <a:noFill/>
                </a:ln>
                <a:solidFill>
                  <a:srgbClr val="6D7777"/>
                </a:solidFill>
                <a:effectLst/>
                <a:uLnTx/>
                <a:uFillTx/>
                <a:latin typeface="IBM Plex Sans" panose="020B0503050000000000" pitchFamily="34" charset="77"/>
                <a:sym typeface="Calibri"/>
              </a:rPr>
              <a:t>vSphereVolume</a:t>
            </a:r>
            <a:r>
              <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 Plugin)</a:t>
            </a:r>
            <a:r>
              <a:rPr kumimoji="0" lang="en-US" b="1" i="0" u="none" strike="noStrike" kern="1200" cap="none" spc="0" normalizeH="0" noProof="0" dirty="0" smtClean="0">
                <a:ln>
                  <a:noFill/>
                </a:ln>
                <a:solidFill>
                  <a:srgbClr val="6D7777"/>
                </a:solidFill>
                <a:effectLst/>
                <a:uLnTx/>
                <a:uFillTx/>
                <a:latin typeface="IBM Plex Sans" panose="020B0503050000000000" pitchFamily="34" charset="77"/>
                <a:sym typeface="Calibri"/>
              </a:rPr>
              <a:t> </a:t>
            </a:r>
            <a:r>
              <a:rPr lang="en-US" kern="1200" dirty="0" smtClean="0">
                <a:solidFill>
                  <a:srgbClr val="6D7777"/>
                </a:solidFill>
                <a:latin typeface="IBM Plex Sans" panose="020B0503050000000000" pitchFamily="34" charset="77"/>
              </a:rPr>
              <a:t>gives access to enterprise grade storage (</a:t>
            </a:r>
            <a:r>
              <a:rPr lang="en-US" kern="1200" dirty="0" err="1" smtClean="0">
                <a:solidFill>
                  <a:srgbClr val="6D7777"/>
                </a:solidFill>
                <a:latin typeface="IBM Plex Sans" panose="020B0503050000000000" pitchFamily="34" charset="77"/>
              </a:rPr>
              <a:t>vSAN</a:t>
            </a:r>
            <a:r>
              <a:rPr lang="en-US" kern="1200" dirty="0" smtClean="0">
                <a:solidFill>
                  <a:srgbClr val="6D7777"/>
                </a:solidFill>
                <a:latin typeface="IBM Plex Sans" panose="020B0503050000000000" pitchFamily="34" charset="77"/>
              </a:rPr>
              <a:t>, VMFS, </a:t>
            </a:r>
            <a:r>
              <a:rPr lang="en-US" kern="1200" dirty="0" err="1" smtClean="0">
                <a:solidFill>
                  <a:srgbClr val="6D7777"/>
                </a:solidFill>
                <a:latin typeface="IBM Plex Sans" panose="020B0503050000000000" pitchFamily="34" charset="77"/>
              </a:rPr>
              <a:t>Vvol</a:t>
            </a:r>
            <a:r>
              <a:rPr lang="en-US" kern="1200" dirty="0" smtClean="0">
                <a:solidFill>
                  <a:srgbClr val="6D7777"/>
                </a:solidFill>
                <a:latin typeface="IBM Plex Sans" panose="020B0503050000000000" pitchFamily="34" charset="77"/>
              </a:rPr>
              <a:t>) that is native to and already supported by the VMware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IBM Spectrum Scale </a:t>
            </a:r>
            <a:r>
              <a:rPr kumimoji="0" lang="en-US"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for solutions</a:t>
            </a:r>
            <a:r>
              <a:rPr kumimoji="0" lang="en-US" i="0" u="none" strike="noStrike" kern="1200" cap="none" spc="0" normalizeH="0" noProof="0" dirty="0" smtClean="0">
                <a:ln>
                  <a:noFill/>
                </a:ln>
                <a:solidFill>
                  <a:srgbClr val="6D7777"/>
                </a:solidFill>
                <a:effectLst/>
                <a:uLnTx/>
                <a:uFillTx/>
                <a:latin typeface="IBM Plex Sans" panose="020B0503050000000000" pitchFamily="34" charset="77"/>
                <a:sym typeface="Calibri"/>
              </a:rPr>
              <a:t> not hosted in VMware provides direct access to IBM block storage via dynamic provisioning</a:t>
            </a:r>
            <a:r>
              <a:rPr lang="en-US" kern="1200" dirty="0" smtClean="0">
                <a:solidFill>
                  <a:srgbClr val="6D7777"/>
                </a:solidFill>
                <a:latin typeface="IBM Plex Sans" panose="020B0503050000000000" pitchFamily="34" charset="77"/>
              </a:rPr>
              <a:t>.</a:t>
            </a:r>
            <a:endParaRPr kumimoji="0" lang="en-US"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NFS </a:t>
            </a:r>
            <a:r>
              <a:rPr kumimoji="0" lang="en-US"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provides</a:t>
            </a:r>
            <a:r>
              <a:rPr kumimoji="0" lang="en-US" i="0" u="none" strike="noStrike" kern="1200" cap="none" spc="0" normalizeH="0" noProof="0" dirty="0" smtClean="0">
                <a:ln>
                  <a:noFill/>
                </a:ln>
                <a:solidFill>
                  <a:srgbClr val="6D7777"/>
                </a:solidFill>
                <a:effectLst/>
                <a:uLnTx/>
                <a:uFillTx/>
                <a:latin typeface="IBM Plex Sans" panose="020B0503050000000000" pitchFamily="34" charset="77"/>
                <a:sym typeface="Calibri"/>
              </a:rPr>
              <a:t> a versatile and easy to use method of getting persistent storage to pods that is already available in most customer environments.</a:t>
            </a:r>
            <a:endPar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kern="1200" dirty="0" err="1" smtClean="0">
                <a:solidFill>
                  <a:srgbClr val="6D7777"/>
                </a:solidFill>
                <a:latin typeface="IBM Plex Sans" panose="020B0503050000000000" pitchFamily="34" charset="77"/>
              </a:rPr>
              <a:t>HostPath</a:t>
            </a:r>
            <a:r>
              <a:rPr lang="en-US" b="1" kern="1200" dirty="0" smtClean="0">
                <a:solidFill>
                  <a:srgbClr val="6D7777"/>
                </a:solidFill>
                <a:latin typeface="IBM Plex Sans" panose="020B0503050000000000" pitchFamily="34" charset="77"/>
              </a:rPr>
              <a:t> </a:t>
            </a:r>
            <a:r>
              <a:rPr lang="en-US" kern="1200" dirty="0" smtClean="0">
                <a:solidFill>
                  <a:srgbClr val="6D7777"/>
                </a:solidFill>
                <a:latin typeface="IBM Plex Sans" panose="020B0503050000000000" pitchFamily="34" charset="77"/>
              </a:rPr>
              <a:t>is ideal for testing persistence in non-production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1200" dirty="0" err="1" smtClean="0">
                <a:solidFill>
                  <a:srgbClr val="6D7777"/>
                </a:solidFill>
                <a:latin typeface="IBM Plex Sans" panose="020B0503050000000000" pitchFamily="34" charset="77"/>
              </a:rPr>
              <a:t>C</a:t>
            </a:r>
            <a:r>
              <a:rPr lang="en-US" b="1" kern="1200" dirty="0" err="1" smtClean="0">
                <a:solidFill>
                  <a:srgbClr val="6D7777"/>
                </a:solidFill>
                <a:latin typeface="IBM Plex Sans" panose="020B0503050000000000" pitchFamily="34" charset="77"/>
              </a:rPr>
              <a:t>eph</a:t>
            </a:r>
            <a:r>
              <a:rPr lang="en-US" b="1" kern="1200" dirty="0" smtClean="0">
                <a:solidFill>
                  <a:srgbClr val="6D7777"/>
                </a:solidFill>
                <a:latin typeface="IBM Plex Sans" panose="020B0503050000000000" pitchFamily="34" charset="77"/>
              </a:rPr>
              <a:t> </a:t>
            </a:r>
            <a:r>
              <a:rPr lang="en-US" kern="1200" dirty="0" smtClean="0">
                <a:solidFill>
                  <a:srgbClr val="6D7777"/>
                </a:solidFill>
                <a:latin typeface="IBM Plex Sans" panose="020B0503050000000000" pitchFamily="34" charset="77"/>
              </a:rPr>
              <a:t>is an industry proven option that can provide several storage options along with persistent volumes for Kubernetes</a:t>
            </a:r>
            <a:endParaRPr kumimoji="0" lang="en-US" b="1"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p:txBody>
      </p:sp>
      <p:sp>
        <p:nvSpPr>
          <p:cNvPr id="15" name="Slide Number Placeholder 1">
            <a:extLst>
              <a:ext uri="{FF2B5EF4-FFF2-40B4-BE49-F238E27FC236}">
                <a16:creationId xmlns:a16="http://schemas.microsoft.com/office/drawing/2014/main" xmlns="" id="{56364E5B-B9D3-794C-838B-962C7214E273}"/>
              </a:ext>
            </a:extLst>
          </p:cNvPr>
          <p:cNvSpPr txBox="1">
            <a:spLocks/>
          </p:cNvSpPr>
          <p:nvPr/>
        </p:nvSpPr>
        <p:spPr>
          <a:xfrm>
            <a:off x="9074727" y="647245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23</a:t>
            </a:fld>
            <a:endParaRPr lang="en-US" sz="800" dirty="0">
              <a:solidFill>
                <a:srgbClr val="000000"/>
              </a:solidFill>
              <a:latin typeface="IBM Plex Sans"/>
            </a:endParaRPr>
          </a:p>
        </p:txBody>
      </p:sp>
      <p:sp>
        <p:nvSpPr>
          <p:cNvPr id="19" name="Footer Placeholder 3">
            <a:extLst>
              <a:ext uri="{FF2B5EF4-FFF2-40B4-BE49-F238E27FC236}">
                <a16:creationId xmlns:a16="http://schemas.microsoft.com/office/drawing/2014/main" xmlns="" id="{607E5871-4AFB-934D-810E-B92B86B5C24C}"/>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pic>
        <p:nvPicPr>
          <p:cNvPr id="3" name="Picture 2"/>
          <p:cNvPicPr>
            <a:picLocks noChangeAspect="1"/>
          </p:cNvPicPr>
          <p:nvPr/>
        </p:nvPicPr>
        <p:blipFill>
          <a:blip r:embed="rId3"/>
          <a:stretch>
            <a:fillRect/>
          </a:stretch>
        </p:blipFill>
        <p:spPr>
          <a:xfrm>
            <a:off x="760842" y="1920139"/>
            <a:ext cx="896424" cy="670525"/>
          </a:xfrm>
          <a:prstGeom prst="rect">
            <a:avLst/>
          </a:prstGeom>
        </p:spPr>
      </p:pic>
      <p:pic>
        <p:nvPicPr>
          <p:cNvPr id="9" name="Picture 8"/>
          <p:cNvPicPr>
            <a:picLocks noChangeAspect="1"/>
          </p:cNvPicPr>
          <p:nvPr/>
        </p:nvPicPr>
        <p:blipFill>
          <a:blip r:embed="rId4"/>
          <a:stretch>
            <a:fillRect/>
          </a:stretch>
        </p:blipFill>
        <p:spPr>
          <a:xfrm>
            <a:off x="864367" y="2762495"/>
            <a:ext cx="699100" cy="682321"/>
          </a:xfrm>
          <a:prstGeom prst="rect">
            <a:avLst/>
          </a:prstGeom>
        </p:spPr>
      </p:pic>
      <p:pic>
        <p:nvPicPr>
          <p:cNvPr id="10" name="Picture 9"/>
          <p:cNvPicPr>
            <a:picLocks noChangeAspect="1"/>
          </p:cNvPicPr>
          <p:nvPr/>
        </p:nvPicPr>
        <p:blipFill>
          <a:blip r:embed="rId5"/>
          <a:stretch>
            <a:fillRect/>
          </a:stretch>
        </p:blipFill>
        <p:spPr>
          <a:xfrm>
            <a:off x="953532" y="3624406"/>
            <a:ext cx="511043" cy="591086"/>
          </a:xfrm>
          <a:prstGeom prst="rect">
            <a:avLst/>
          </a:prstGeom>
        </p:spPr>
      </p:pic>
      <p:pic>
        <p:nvPicPr>
          <p:cNvPr id="16" name="Picture 15"/>
          <p:cNvPicPr>
            <a:picLocks noChangeAspect="1"/>
          </p:cNvPicPr>
          <p:nvPr/>
        </p:nvPicPr>
        <p:blipFill>
          <a:blip r:embed="rId6"/>
          <a:stretch>
            <a:fillRect/>
          </a:stretch>
        </p:blipFill>
        <p:spPr>
          <a:xfrm>
            <a:off x="883408" y="4391940"/>
            <a:ext cx="651290" cy="651290"/>
          </a:xfrm>
          <a:prstGeom prst="rect">
            <a:avLst/>
          </a:prstGeom>
        </p:spPr>
      </p:pic>
      <p:pic>
        <p:nvPicPr>
          <p:cNvPr id="17" name="Picture 16"/>
          <p:cNvPicPr>
            <a:picLocks noChangeAspect="1"/>
          </p:cNvPicPr>
          <p:nvPr/>
        </p:nvPicPr>
        <p:blipFill>
          <a:blip r:embed="rId7"/>
          <a:stretch>
            <a:fillRect/>
          </a:stretch>
        </p:blipFill>
        <p:spPr>
          <a:xfrm>
            <a:off x="925574" y="5151044"/>
            <a:ext cx="566961" cy="566961"/>
          </a:xfrm>
          <a:prstGeom prst="rect">
            <a:avLst/>
          </a:prstGeom>
        </p:spPr>
      </p:pic>
      <p:pic>
        <p:nvPicPr>
          <p:cNvPr id="18" name="Picture 17"/>
          <p:cNvPicPr>
            <a:picLocks noChangeAspect="1"/>
          </p:cNvPicPr>
          <p:nvPr/>
        </p:nvPicPr>
        <p:blipFill>
          <a:blip r:embed="rId8"/>
          <a:stretch>
            <a:fillRect/>
          </a:stretch>
        </p:blipFill>
        <p:spPr>
          <a:xfrm>
            <a:off x="760842" y="5738249"/>
            <a:ext cx="901700" cy="901700"/>
          </a:xfrm>
          <a:prstGeom prst="rect">
            <a:avLst/>
          </a:prstGeom>
        </p:spPr>
      </p:pic>
    </p:spTree>
    <p:extLst>
      <p:ext uri="{BB962C8B-B14F-4D97-AF65-F5344CB8AC3E}">
        <p14:creationId xmlns:p14="http://schemas.microsoft.com/office/powerpoint/2010/main" val="431317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24</a:t>
            </a:fld>
            <a:endParaRPr lang="en-US"/>
          </a:p>
        </p:txBody>
      </p:sp>
      <p:sp>
        <p:nvSpPr>
          <p:cNvPr id="4" name="Title 3"/>
          <p:cNvSpPr>
            <a:spLocks noGrp="1"/>
          </p:cNvSpPr>
          <p:nvPr>
            <p:ph type="title"/>
          </p:nvPr>
        </p:nvSpPr>
        <p:spPr/>
        <p:txBody>
          <a:bodyPr/>
          <a:lstStyle/>
          <a:p>
            <a:r>
              <a:rPr lang="en-US" dirty="0" smtClean="0"/>
              <a:t>Logging</a:t>
            </a:r>
            <a:br>
              <a:rPr lang="en-US" dirty="0" smtClean="0"/>
            </a:br>
            <a:r>
              <a:rPr lang="en-US" sz="2400" dirty="0" smtClean="0"/>
              <a:t>ELK / Elastic Stack</a:t>
            </a:r>
            <a:r>
              <a:rPr lang="en-US" dirty="0" smtClean="0"/>
              <a:t/>
            </a:r>
            <a:br>
              <a:rPr lang="en-US" dirty="0" smtClean="0"/>
            </a:br>
            <a:endParaRPr lang="en-US" dirty="0"/>
          </a:p>
        </p:txBody>
      </p:sp>
      <p:sp>
        <p:nvSpPr>
          <p:cNvPr id="6" name="TextBox 5"/>
          <p:cNvSpPr txBox="1"/>
          <p:nvPr/>
        </p:nvSpPr>
        <p:spPr>
          <a:xfrm>
            <a:off x="156780" y="2450010"/>
            <a:ext cx="5583620" cy="3681945"/>
          </a:xfrm>
          <a:prstGeom prst="rect">
            <a:avLst/>
          </a:prstGeom>
          <a:noFill/>
        </p:spPr>
        <p:txBody>
          <a:bodyPr wrap="square" rtlCol="0" anchor="ctr">
            <a:noAutofit/>
          </a:bodyPr>
          <a:lstStyle/>
          <a:p>
            <a:r>
              <a:rPr lang="en-US" sz="2000" b="1" dirty="0" err="1" smtClean="0"/>
              <a:t>Filebeat</a:t>
            </a:r>
            <a:r>
              <a:rPr lang="en-US" sz="2000" b="1" dirty="0"/>
              <a:t>:</a:t>
            </a:r>
            <a:r>
              <a:rPr lang="en-US" sz="2000" dirty="0"/>
              <a:t>  A log data shipper for local files. </a:t>
            </a:r>
            <a:r>
              <a:rPr lang="en-US" sz="2000" dirty="0" err="1"/>
              <a:t>Filebeat</a:t>
            </a:r>
            <a:r>
              <a:rPr lang="en-US" sz="2000" dirty="0"/>
              <a:t> monitors the log directories or specific log files, tails the files, and forwards them either to </a:t>
            </a:r>
            <a:r>
              <a:rPr lang="en-US" sz="2000" dirty="0">
                <a:hlinkClick r:id="rId3"/>
              </a:rPr>
              <a:t>Elasticsearch</a:t>
            </a:r>
            <a:r>
              <a:rPr lang="en-US" sz="2000" dirty="0"/>
              <a:t> and/or </a:t>
            </a:r>
            <a:r>
              <a:rPr lang="en-US" sz="2000" dirty="0">
                <a:hlinkClick r:id="rId4"/>
              </a:rPr>
              <a:t>Logstash</a:t>
            </a:r>
            <a:r>
              <a:rPr lang="en-US" sz="2000" dirty="0"/>
              <a:t> for </a:t>
            </a:r>
            <a:r>
              <a:rPr lang="en-US" sz="2000" dirty="0" smtClean="0"/>
              <a:t>indexing</a:t>
            </a:r>
            <a:endParaRPr lang="en-US" sz="2000" dirty="0"/>
          </a:p>
          <a:p>
            <a:r>
              <a:rPr lang="en-US" sz="2000" b="1" dirty="0" err="1"/>
              <a:t>Elasticsearch</a:t>
            </a:r>
            <a:r>
              <a:rPr lang="en-US" sz="2000" b="1" dirty="0"/>
              <a:t>:</a:t>
            </a:r>
            <a:r>
              <a:rPr lang="en-US" sz="2000" dirty="0"/>
              <a:t>  An open source full-text search engine based on Lucene. It provides HTTP web interface and schema-free JSON </a:t>
            </a:r>
            <a:r>
              <a:rPr lang="en-US" sz="2000" dirty="0" smtClean="0"/>
              <a:t>documents</a:t>
            </a:r>
            <a:endParaRPr lang="en-US" sz="2000" dirty="0"/>
          </a:p>
          <a:p>
            <a:r>
              <a:rPr lang="en-US" sz="2000" b="1" dirty="0" err="1"/>
              <a:t>Logstash</a:t>
            </a:r>
            <a:r>
              <a:rPr lang="en-US" sz="2000" b="1" dirty="0"/>
              <a:t>:</a:t>
            </a:r>
            <a:r>
              <a:rPr lang="en-US" sz="2000" dirty="0"/>
              <a:t>   A open source tool for collecting, parsing, and storing logs for future use. </a:t>
            </a:r>
          </a:p>
          <a:p>
            <a:r>
              <a:rPr lang="en-US" sz="2000" b="1" dirty="0" err="1"/>
              <a:t>Heapster</a:t>
            </a:r>
            <a:r>
              <a:rPr lang="en-US" sz="2000" b="1" dirty="0"/>
              <a:t>:</a:t>
            </a:r>
            <a:r>
              <a:rPr lang="en-US" sz="2000" dirty="0"/>
              <a:t>  The Kubernetes network proxy runs on each </a:t>
            </a:r>
            <a:r>
              <a:rPr lang="en-US" sz="2000" dirty="0" smtClean="0"/>
              <a:t>node</a:t>
            </a:r>
            <a:endParaRPr lang="en-US" sz="2000" dirty="0"/>
          </a:p>
          <a:p>
            <a:r>
              <a:rPr lang="en-US" sz="2000" b="1" dirty="0" err="1"/>
              <a:t>Kibana</a:t>
            </a:r>
            <a:r>
              <a:rPr lang="en-US" sz="2000" b="1" dirty="0"/>
              <a:t>:</a:t>
            </a:r>
            <a:r>
              <a:rPr lang="en-US" sz="2000" dirty="0"/>
              <a:t>  An open source data visualization plugin for </a:t>
            </a:r>
            <a:r>
              <a:rPr lang="en-US" sz="2000" dirty="0" err="1"/>
              <a:t>Elasticsearch</a:t>
            </a:r>
            <a:r>
              <a:rPr lang="en-US" sz="2000" dirty="0"/>
              <a:t>.  Users can create bar, line and scatter plots, or pie charts and maps on top of large volumes of </a:t>
            </a:r>
            <a:r>
              <a:rPr lang="en-US" sz="2000" dirty="0" smtClean="0"/>
              <a:t>data</a:t>
            </a:r>
            <a:endParaRPr lang="en-US" sz="2000" dirty="0"/>
          </a:p>
        </p:txBody>
      </p:sp>
      <p:pic>
        <p:nvPicPr>
          <p:cNvPr id="3" name="Picture 2"/>
          <p:cNvPicPr>
            <a:picLocks noChangeAspect="1"/>
          </p:cNvPicPr>
          <p:nvPr/>
        </p:nvPicPr>
        <p:blipFill>
          <a:blip r:embed="rId5"/>
          <a:stretch>
            <a:fillRect/>
          </a:stretch>
        </p:blipFill>
        <p:spPr>
          <a:xfrm>
            <a:off x="5834910" y="2538382"/>
            <a:ext cx="6168131" cy="3505200"/>
          </a:xfrm>
          <a:prstGeom prst="rect">
            <a:avLst/>
          </a:prstGeom>
        </p:spPr>
      </p:pic>
    </p:spTree>
    <p:extLst>
      <p:ext uri="{BB962C8B-B14F-4D97-AF65-F5344CB8AC3E}">
        <p14:creationId xmlns:p14="http://schemas.microsoft.com/office/powerpoint/2010/main" val="1553764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25</a:t>
            </a:fld>
            <a:endParaRPr lang="en-US"/>
          </a:p>
        </p:txBody>
      </p:sp>
      <p:sp>
        <p:nvSpPr>
          <p:cNvPr id="4" name="Title 3"/>
          <p:cNvSpPr>
            <a:spLocks noGrp="1"/>
          </p:cNvSpPr>
          <p:nvPr>
            <p:ph type="title"/>
          </p:nvPr>
        </p:nvSpPr>
        <p:spPr/>
        <p:txBody>
          <a:bodyPr/>
          <a:lstStyle/>
          <a:p>
            <a:r>
              <a:rPr lang="en-US" dirty="0" smtClean="0"/>
              <a:t>Monitoring</a:t>
            </a:r>
            <a:br>
              <a:rPr lang="en-US" dirty="0" smtClean="0"/>
            </a:br>
            <a:r>
              <a:rPr lang="en-US" sz="2000" dirty="0" smtClean="0"/>
              <a:t>Prometheus and </a:t>
            </a:r>
            <a:r>
              <a:rPr lang="en-US" sz="2000" dirty="0" err="1" smtClean="0"/>
              <a:t>Grafana</a:t>
            </a:r>
            <a:endParaRPr lang="en-US" dirty="0"/>
          </a:p>
        </p:txBody>
      </p:sp>
      <p:sp>
        <p:nvSpPr>
          <p:cNvPr id="6" name="TextBox 5"/>
          <p:cNvSpPr txBox="1"/>
          <p:nvPr/>
        </p:nvSpPr>
        <p:spPr>
          <a:xfrm>
            <a:off x="156781" y="1821337"/>
            <a:ext cx="4783519" cy="4939292"/>
          </a:xfrm>
          <a:prstGeom prst="rect">
            <a:avLst/>
          </a:prstGeom>
          <a:noFill/>
        </p:spPr>
        <p:txBody>
          <a:bodyPr wrap="square" rtlCol="0" anchor="ctr">
            <a:noAutofit/>
          </a:bodyPr>
          <a:lstStyle/>
          <a:p>
            <a:r>
              <a:rPr lang="en-US" sz="2000" b="1" dirty="0"/>
              <a:t>Prometheus:</a:t>
            </a:r>
            <a:r>
              <a:rPr lang="en-US" sz="2000" dirty="0"/>
              <a:t>  An open-source systems monitoring and alerting toolkit originally built at </a:t>
            </a:r>
            <a:r>
              <a:rPr lang="en-US" sz="2000" dirty="0">
                <a:hlinkClick r:id="rId3"/>
              </a:rPr>
              <a:t>SoundCloud</a:t>
            </a:r>
            <a:r>
              <a:rPr lang="en-US" sz="2000" dirty="0"/>
              <a:t>. Since its inception in 2012, many companies and organizations have adopted Prometheus, and the project has a very active developer and user </a:t>
            </a:r>
            <a:r>
              <a:rPr lang="en-US" sz="2000" dirty="0">
                <a:hlinkClick r:id="rId4"/>
              </a:rPr>
              <a:t>community</a:t>
            </a:r>
            <a:r>
              <a:rPr lang="en-US" sz="2000" dirty="0"/>
              <a:t>. It is now a standalone open source project and maintained independently of any </a:t>
            </a:r>
            <a:r>
              <a:rPr lang="en-US" sz="2000" dirty="0" smtClean="0"/>
              <a:t>company.</a:t>
            </a:r>
          </a:p>
          <a:p>
            <a:endParaRPr lang="en-US" sz="2000" dirty="0"/>
          </a:p>
          <a:p>
            <a:r>
              <a:rPr lang="en-US" sz="2000" b="1" dirty="0" err="1"/>
              <a:t>Grafana</a:t>
            </a:r>
            <a:r>
              <a:rPr lang="en-US" sz="2000" b="1" dirty="0"/>
              <a:t>:  </a:t>
            </a:r>
            <a:r>
              <a:rPr lang="en-US" sz="2000" dirty="0"/>
              <a:t> An open-source, general purpose dashboard and graph composer, which runs as a web application. </a:t>
            </a:r>
            <a:endParaRPr lang="en-US" sz="2000" b="1" dirty="0"/>
          </a:p>
        </p:txBody>
      </p:sp>
      <p:pic>
        <p:nvPicPr>
          <p:cNvPr id="3" name="Picture 2"/>
          <p:cNvPicPr>
            <a:picLocks noChangeAspect="1"/>
          </p:cNvPicPr>
          <p:nvPr/>
        </p:nvPicPr>
        <p:blipFill>
          <a:blip r:embed="rId5"/>
          <a:stretch>
            <a:fillRect/>
          </a:stretch>
        </p:blipFill>
        <p:spPr>
          <a:xfrm>
            <a:off x="5178734" y="2882900"/>
            <a:ext cx="6594165" cy="2857842"/>
          </a:xfrm>
          <a:prstGeom prst="rect">
            <a:avLst/>
          </a:prstGeom>
        </p:spPr>
      </p:pic>
    </p:spTree>
    <p:extLst>
      <p:ext uri="{BB962C8B-B14F-4D97-AF65-F5344CB8AC3E}">
        <p14:creationId xmlns:p14="http://schemas.microsoft.com/office/powerpoint/2010/main" val="721526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26</a:t>
            </a:fld>
            <a:endParaRPr lang="en-US"/>
          </a:p>
        </p:txBody>
      </p:sp>
      <p:sp>
        <p:nvSpPr>
          <p:cNvPr id="4" name="Title 3"/>
          <p:cNvSpPr>
            <a:spLocks noGrp="1"/>
          </p:cNvSpPr>
          <p:nvPr>
            <p:ph type="title"/>
          </p:nvPr>
        </p:nvSpPr>
        <p:spPr/>
        <p:txBody>
          <a:bodyPr/>
          <a:lstStyle/>
          <a:p>
            <a:r>
              <a:rPr lang="en-US" dirty="0" smtClean="0"/>
              <a:t>Network Overlay</a:t>
            </a:r>
            <a:br>
              <a:rPr lang="en-US" dirty="0" smtClean="0"/>
            </a:br>
            <a:r>
              <a:rPr lang="en-US" sz="2400" dirty="0" smtClean="0"/>
              <a:t>Calico</a:t>
            </a:r>
            <a:endParaRPr lang="en-US" dirty="0"/>
          </a:p>
        </p:txBody>
      </p:sp>
      <p:sp>
        <p:nvSpPr>
          <p:cNvPr id="6" name="TextBox 5"/>
          <p:cNvSpPr txBox="1"/>
          <p:nvPr/>
        </p:nvSpPr>
        <p:spPr>
          <a:xfrm>
            <a:off x="156781" y="2179325"/>
            <a:ext cx="6472619" cy="4192271"/>
          </a:xfrm>
          <a:prstGeom prst="rect">
            <a:avLst/>
          </a:prstGeom>
          <a:noFill/>
        </p:spPr>
        <p:txBody>
          <a:bodyPr wrap="square" rtlCol="0" anchor="ctr">
            <a:noAutofit/>
          </a:bodyPr>
          <a:lstStyle/>
          <a:p>
            <a:r>
              <a:rPr lang="en-US" sz="2000" dirty="0"/>
              <a:t>A new approach to virtual networking and network security for containers, VMs, and bare metal services, that provides a rich set of security enforcement capabilities running on top of a highly scalable and efficient virtual </a:t>
            </a:r>
            <a:r>
              <a:rPr lang="en-US" sz="2000" dirty="0" smtClean="0"/>
              <a:t>network</a:t>
            </a:r>
          </a:p>
          <a:p>
            <a:endParaRPr lang="en-US" sz="2000" dirty="0"/>
          </a:p>
          <a:p>
            <a:pPr marL="214313" indent="-214313">
              <a:buFont typeface="Wingdings" panose="05000000000000000000" pitchFamily="2" charset="2"/>
              <a:buChar char="§"/>
            </a:pPr>
            <a:r>
              <a:rPr lang="en-US" sz="2000" dirty="0"/>
              <a:t>The C</a:t>
            </a:r>
            <a:r>
              <a:rPr lang="en-US" sz="2000" dirty="0" smtClean="0"/>
              <a:t>alico/node</a:t>
            </a:r>
            <a:r>
              <a:rPr lang="en-US" sz="2000" dirty="0"/>
              <a:t> Docker container runs on the Kubernetes master and each Kubernetes node in the cluster</a:t>
            </a:r>
          </a:p>
          <a:p>
            <a:pPr marL="214313" indent="-214313">
              <a:buFont typeface="Wingdings" panose="05000000000000000000" pitchFamily="2" charset="2"/>
              <a:buChar char="§"/>
            </a:pPr>
            <a:r>
              <a:rPr lang="en-US" sz="2000" dirty="0"/>
              <a:t>The calico-</a:t>
            </a:r>
            <a:r>
              <a:rPr lang="en-US" sz="2000" dirty="0" err="1"/>
              <a:t>cni</a:t>
            </a:r>
            <a:r>
              <a:rPr lang="en-US" sz="2000" dirty="0"/>
              <a:t> plug-in integrates directly with the Kubernetes </a:t>
            </a:r>
            <a:r>
              <a:rPr lang="en-US" sz="2000" dirty="0" err="1"/>
              <a:t>kubelet</a:t>
            </a:r>
            <a:r>
              <a:rPr lang="en-US" sz="2000" dirty="0"/>
              <a:t> process on each node to discover which pods have been created, and adds them to Calico networking</a:t>
            </a:r>
          </a:p>
          <a:p>
            <a:pPr marL="214313" indent="-214313">
              <a:buFont typeface="Wingdings" panose="05000000000000000000" pitchFamily="2" charset="2"/>
              <a:buChar char="§"/>
            </a:pPr>
            <a:r>
              <a:rPr lang="en-US" sz="2000" dirty="0"/>
              <a:t>The calico/</a:t>
            </a:r>
            <a:r>
              <a:rPr lang="en-US" sz="2000" dirty="0" err="1"/>
              <a:t>kube</a:t>
            </a:r>
            <a:r>
              <a:rPr lang="en-US" sz="2000" dirty="0"/>
              <a:t>-policy-controller container runs as a pod on top of Kubernetes and implements the </a:t>
            </a:r>
            <a:r>
              <a:rPr lang="en-US" sz="2000" dirty="0" err="1"/>
              <a:t>NetworkPolicy</a:t>
            </a:r>
            <a:r>
              <a:rPr lang="en-US" sz="2000" dirty="0"/>
              <a:t> API</a:t>
            </a:r>
            <a:endParaRPr lang="en-US" sz="2000" dirty="0"/>
          </a:p>
        </p:txBody>
      </p:sp>
      <p:pic>
        <p:nvPicPr>
          <p:cNvPr id="7" name="Picture 2" descr="Image result for kubernetes Cal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9536" y="3328753"/>
            <a:ext cx="4559911" cy="149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022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27</a:t>
            </a:fld>
            <a:endParaRPr lang="en-US"/>
          </a:p>
        </p:txBody>
      </p:sp>
      <p:sp>
        <p:nvSpPr>
          <p:cNvPr id="4" name="Title 3"/>
          <p:cNvSpPr>
            <a:spLocks noGrp="1"/>
          </p:cNvSpPr>
          <p:nvPr>
            <p:ph type="title"/>
          </p:nvPr>
        </p:nvSpPr>
        <p:spPr/>
        <p:txBody>
          <a:bodyPr/>
          <a:lstStyle/>
          <a:p>
            <a:r>
              <a:rPr lang="en-US" dirty="0" smtClean="0"/>
              <a:t>Ingress Resources</a:t>
            </a:r>
            <a:br>
              <a:rPr lang="en-US" dirty="0" smtClean="0"/>
            </a:br>
            <a:r>
              <a:rPr lang="en-US" sz="2400" dirty="0" smtClean="0"/>
              <a:t>Ingress, Ingress Controller, Proxy</a:t>
            </a:r>
            <a:r>
              <a:rPr lang="en-US" dirty="0" smtClean="0"/>
              <a:t/>
            </a:r>
            <a:br>
              <a:rPr lang="en-US" dirty="0" smtClean="0"/>
            </a:br>
            <a:endParaRPr lang="en-US" dirty="0"/>
          </a:p>
        </p:txBody>
      </p:sp>
      <p:sp>
        <p:nvSpPr>
          <p:cNvPr id="6" name="TextBox 5"/>
          <p:cNvSpPr txBox="1"/>
          <p:nvPr/>
        </p:nvSpPr>
        <p:spPr>
          <a:xfrm>
            <a:off x="876300" y="2365249"/>
            <a:ext cx="10325100" cy="3802305"/>
          </a:xfrm>
          <a:prstGeom prst="rect">
            <a:avLst/>
          </a:prstGeom>
          <a:noFill/>
        </p:spPr>
        <p:txBody>
          <a:bodyPr wrap="square" rtlCol="0" anchor="ctr">
            <a:noAutofit/>
          </a:bodyPr>
          <a:lstStyle/>
          <a:p>
            <a:r>
              <a:rPr lang="en-US" sz="2000" b="1" dirty="0"/>
              <a:t>Ingress:  </a:t>
            </a:r>
            <a:r>
              <a:rPr lang="en-US" sz="2000" dirty="0"/>
              <a:t>Typically, services and pods have IPs only routable by the cluster network. All traffic that ends up at an edge router is either dropped or forwarded elsewhere.  </a:t>
            </a:r>
          </a:p>
          <a:p>
            <a:pPr marL="214313" indent="-214313">
              <a:buFont typeface="Arial" panose="020B0604020202020204" pitchFamily="34" charset="0"/>
              <a:buChar char="•"/>
            </a:pPr>
            <a:r>
              <a:rPr lang="en-US" sz="2000" dirty="0"/>
              <a:t>An Ingress is a collection of rules that allow inbound connections to reach the cluster </a:t>
            </a:r>
            <a:r>
              <a:rPr lang="en-US" sz="2000" dirty="0" smtClean="0"/>
              <a:t>services</a:t>
            </a:r>
            <a:endParaRPr lang="en-US" sz="2000" dirty="0"/>
          </a:p>
          <a:p>
            <a:pPr marL="214313" indent="-214313">
              <a:buFont typeface="Arial" panose="020B0604020202020204" pitchFamily="34" charset="0"/>
              <a:buChar char="•"/>
            </a:pPr>
            <a:r>
              <a:rPr lang="en-US" sz="2000" dirty="0"/>
              <a:t>It can be configured to give services externally-reachable URLs, load balance traffic, terminate SSL, offer name based virtual hosting etc. </a:t>
            </a:r>
          </a:p>
          <a:p>
            <a:pPr marL="214313" indent="-214313">
              <a:buFont typeface="Arial" panose="020B0604020202020204" pitchFamily="34" charset="0"/>
              <a:buChar char="•"/>
            </a:pPr>
            <a:r>
              <a:rPr lang="en-US" sz="2000" dirty="0"/>
              <a:t>Users request ingress by </a:t>
            </a:r>
            <a:r>
              <a:rPr lang="en-US" sz="2000" dirty="0" err="1"/>
              <a:t>POSTing</a:t>
            </a:r>
            <a:r>
              <a:rPr lang="en-US" sz="2000" dirty="0"/>
              <a:t> the Ingress resource to the API </a:t>
            </a:r>
            <a:r>
              <a:rPr lang="en-US" sz="2000" dirty="0" smtClean="0"/>
              <a:t>server</a:t>
            </a:r>
          </a:p>
          <a:p>
            <a:pPr marL="214313" indent="-214313">
              <a:buFont typeface="Arial" panose="020B0604020202020204" pitchFamily="34" charset="0"/>
              <a:buChar char="•"/>
            </a:pPr>
            <a:endParaRPr lang="en-US" sz="2000" dirty="0"/>
          </a:p>
          <a:p>
            <a:r>
              <a:rPr lang="en-US" sz="2000" b="1" dirty="0"/>
              <a:t>Ingress Controller:</a:t>
            </a:r>
            <a:r>
              <a:rPr lang="en-US" sz="2000" dirty="0"/>
              <a:t>  Responsible for fulfilling the Ingress, usually with a load balancer, though it may also configure your edge router or additional frontends to help handle the traffic in an HA </a:t>
            </a:r>
            <a:r>
              <a:rPr lang="en-US" sz="2000" dirty="0" smtClean="0"/>
              <a:t>manner</a:t>
            </a:r>
            <a:endParaRPr lang="en-US" sz="2000" dirty="0"/>
          </a:p>
          <a:p>
            <a:pPr marL="228594" indent="-228594">
              <a:buFont typeface="Arial" charset="0"/>
              <a:buChar char="•"/>
            </a:pPr>
            <a:endParaRPr lang="en-US" sz="2000" dirty="0"/>
          </a:p>
        </p:txBody>
      </p:sp>
    </p:spTree>
    <p:extLst>
      <p:ext uri="{BB962C8B-B14F-4D97-AF65-F5344CB8AC3E}">
        <p14:creationId xmlns:p14="http://schemas.microsoft.com/office/powerpoint/2010/main" val="2132623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074400" cy="853440"/>
          </a:xfrm>
        </p:spPr>
        <p:txBody>
          <a:bodyPr/>
          <a:lstStyle/>
          <a:p>
            <a:r>
              <a:rPr lang="en-US" dirty="0"/>
              <a:t>Try IBM Cloud Private today!</a:t>
            </a:r>
          </a:p>
        </p:txBody>
      </p:sp>
      <p:sp>
        <p:nvSpPr>
          <p:cNvPr id="3" name="Slide Number Placeholder 2"/>
          <p:cNvSpPr>
            <a:spLocks noGrp="1"/>
          </p:cNvSpPr>
          <p:nvPr>
            <p:ph type="sldNum" sz="quarter" idx="10"/>
          </p:nvPr>
        </p:nvSpPr>
        <p:spPr/>
        <p:txBody>
          <a:bodyPr/>
          <a:lstStyle/>
          <a:p>
            <a:pPr defTabSz="914377" hangingPunct="1"/>
            <a:fld id="{D0BE6F14-FF48-0F4F-A8AA-2E3F25371E4A}" type="slidenum">
              <a:rPr lang="en-US" kern="1200">
                <a:solidFill>
                  <a:srgbClr val="000000"/>
                </a:solidFill>
                <a:latin typeface="IBM Plex Sans"/>
              </a:rPr>
              <a:pPr defTabSz="914377" hangingPunct="1"/>
              <a:t>28</a:t>
            </a:fld>
            <a:endParaRPr lang="en-US" kern="1200">
              <a:solidFill>
                <a:srgbClr val="000000"/>
              </a:solidFill>
              <a:latin typeface="IBM Plex Sans"/>
            </a:endParaRPr>
          </a:p>
        </p:txBody>
      </p:sp>
      <p:sp>
        <p:nvSpPr>
          <p:cNvPr id="20" name="Slide Number Placeholder 1"/>
          <p:cNvSpPr txBox="1">
            <a:spLocks/>
          </p:cNvSpPr>
          <p:nvPr/>
        </p:nvSpPr>
        <p:spPr>
          <a:xfrm>
            <a:off x="9144000" y="643530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28</a:t>
            </a:fld>
            <a:endParaRPr lang="en-US" sz="800" dirty="0">
              <a:solidFill>
                <a:srgbClr val="000000"/>
              </a:solidFill>
              <a:latin typeface="IBM Plex Sans"/>
            </a:endParaRPr>
          </a:p>
        </p:txBody>
      </p:sp>
      <p:sp>
        <p:nvSpPr>
          <p:cNvPr id="22" name="Slide Number Placeholder 1"/>
          <p:cNvSpPr txBox="1">
            <a:spLocks/>
          </p:cNvSpPr>
          <p:nvPr/>
        </p:nvSpPr>
        <p:spPr>
          <a:xfrm>
            <a:off x="9144000" y="643530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28</a:t>
            </a:fld>
            <a:endParaRPr lang="en-US" sz="800" dirty="0">
              <a:solidFill>
                <a:srgbClr val="000000"/>
              </a:solidFill>
              <a:latin typeface="IBM Plex Sans"/>
            </a:endParaRPr>
          </a:p>
        </p:txBody>
      </p:sp>
      <p:sp>
        <p:nvSpPr>
          <p:cNvPr id="11" name="Content Placeholder 6"/>
          <p:cNvSpPr txBox="1">
            <a:spLocks/>
          </p:cNvSpPr>
          <p:nvPr/>
        </p:nvSpPr>
        <p:spPr>
          <a:xfrm>
            <a:off x="0" y="1289785"/>
            <a:ext cx="12192000" cy="4084321"/>
          </a:xfrm>
          <a:prstGeom prst="rect">
            <a:avLst/>
          </a:prstGeom>
          <a:solidFill>
            <a:schemeClr val="accent3"/>
          </a:solidFill>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09585">
              <a:spcBef>
                <a:spcPts val="1467"/>
              </a:spcBef>
            </a:pPr>
            <a:endParaRPr lang="en-US" sz="1867">
              <a:solidFill>
                <a:srgbClr val="FFFFFF"/>
              </a:solidFill>
              <a:latin typeface="IBM Plex Sans"/>
            </a:endParaRPr>
          </a:p>
          <a:p>
            <a:pPr algn="ctr" defTabSz="609585">
              <a:spcBef>
                <a:spcPts val="1467"/>
              </a:spcBef>
            </a:pPr>
            <a:endParaRPr lang="en-US" sz="1867">
              <a:solidFill>
                <a:srgbClr val="FFFFFF"/>
              </a:solidFill>
              <a:latin typeface="IBM Plex Sans"/>
            </a:endParaRPr>
          </a:p>
          <a:p>
            <a:pPr algn="ctr" defTabSz="609585">
              <a:spcBef>
                <a:spcPts val="1467"/>
              </a:spcBef>
            </a:pPr>
            <a:endParaRPr lang="en-US" sz="1867">
              <a:solidFill>
                <a:srgbClr val="FFFFFF"/>
              </a:solidFill>
              <a:latin typeface="IBM Plex Sans"/>
            </a:endParaRPr>
          </a:p>
          <a:p>
            <a:pPr algn="ctr" defTabSz="609585">
              <a:spcBef>
                <a:spcPts val="1467"/>
              </a:spcBef>
            </a:pPr>
            <a:endParaRPr lang="en-US" sz="1867" dirty="0">
              <a:solidFill>
                <a:srgbClr val="FFFFFF"/>
              </a:solidFill>
              <a:latin typeface="IBM Plex Sans"/>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08695" y="1762101"/>
            <a:ext cx="6098293" cy="2874844"/>
          </a:xfrm>
          <a:prstGeom prst="rect">
            <a:avLst/>
          </a:prstGeom>
        </p:spPr>
        <p:style>
          <a:lnRef idx="1">
            <a:schemeClr val="dk1"/>
          </a:lnRef>
          <a:fillRef idx="2">
            <a:schemeClr val="dk1"/>
          </a:fillRef>
          <a:effectRef idx="1">
            <a:schemeClr val="dk1"/>
          </a:effectRef>
          <a:fontRef idx="minor">
            <a:schemeClr val="dk1"/>
          </a:fontRef>
        </p:style>
      </p:pic>
      <p:sp>
        <p:nvSpPr>
          <p:cNvPr id="4" name="Rectangle 3"/>
          <p:cNvSpPr/>
          <p:nvPr/>
        </p:nvSpPr>
        <p:spPr>
          <a:xfrm>
            <a:off x="128336" y="2153082"/>
            <a:ext cx="5195347" cy="2062103"/>
          </a:xfrm>
          <a:prstGeom prst="rect">
            <a:avLst/>
          </a:prstGeom>
        </p:spPr>
        <p:txBody>
          <a:bodyPr wrap="square">
            <a:spAutoFit/>
          </a:bodyPr>
          <a:lstStyle/>
          <a:p>
            <a:pPr algn="ctr" defTabSz="1219139" eaLnBrk="0" fontAlgn="base" hangingPunct="1">
              <a:spcBef>
                <a:spcPct val="0"/>
              </a:spcBef>
              <a:spcAft>
                <a:spcPct val="0"/>
              </a:spcAft>
              <a:defRPr/>
            </a:pPr>
            <a:r>
              <a:rPr kumimoji="1" lang="en-US" altLang="en-US" sz="3200" kern="1200" dirty="0">
                <a:solidFill>
                  <a:prstClr val="white"/>
                </a:solidFill>
                <a:latin typeface="IBM Plex Sans"/>
                <a:ea typeface="Helvetica Neue for IBM" charset="0"/>
                <a:cs typeface="Helvetica Neue for IBM" charset="0"/>
                <a:sym typeface="Helvetica Neue for IBM" charset="0"/>
              </a:rPr>
              <a:t>Guided and Proof of Technology demos</a:t>
            </a:r>
          </a:p>
          <a:p>
            <a:pPr algn="ctr" defTabSz="1219139" eaLnBrk="0" fontAlgn="base" hangingPunct="1">
              <a:spcBef>
                <a:spcPct val="0"/>
              </a:spcBef>
              <a:spcAft>
                <a:spcPct val="0"/>
              </a:spcAft>
              <a:defRPr/>
            </a:pPr>
            <a:endParaRPr kumimoji="1" lang="en-US" altLang="en-US" sz="3200" kern="1200" dirty="0">
              <a:solidFill>
                <a:prstClr val="white"/>
              </a:solidFill>
              <a:latin typeface="IBM Plex Sans"/>
              <a:ea typeface="Helvetica Neue for IBM" charset="0"/>
              <a:cs typeface="Helvetica Neue for IBM" charset="0"/>
              <a:sym typeface="Helvetica Neue for IBM" charset="0"/>
            </a:endParaRPr>
          </a:p>
          <a:p>
            <a:pPr algn="ctr" defTabSz="1219139" eaLnBrk="0" fontAlgn="base" hangingPunct="1">
              <a:spcBef>
                <a:spcPct val="0"/>
              </a:spcBef>
              <a:spcAft>
                <a:spcPct val="0"/>
              </a:spcAft>
              <a:defRPr/>
            </a:pPr>
            <a:r>
              <a:rPr kumimoji="1" lang="en-US" altLang="en-US" sz="3200" kern="1200" dirty="0">
                <a:solidFill>
                  <a:prstClr val="white"/>
                </a:solidFill>
                <a:latin typeface="IBM Plex Sans"/>
                <a:ea typeface="Helvetica Neue for IBM" charset="0"/>
                <a:cs typeface="Helvetica Neue for IBM" charset="0"/>
                <a:sym typeface="Helvetica Neue for IBM" charset="0"/>
              </a:rPr>
              <a:t>Free Community Edition!</a:t>
            </a:r>
          </a:p>
        </p:txBody>
      </p:sp>
      <p:sp>
        <p:nvSpPr>
          <p:cNvPr id="13" name="Rectangle 12"/>
          <p:cNvSpPr/>
          <p:nvPr/>
        </p:nvSpPr>
        <p:spPr>
          <a:xfrm>
            <a:off x="3512601" y="5555892"/>
            <a:ext cx="5166799" cy="666786"/>
          </a:xfrm>
          <a:prstGeom prst="rect">
            <a:avLst/>
          </a:prstGeom>
        </p:spPr>
        <p:txBody>
          <a:bodyPr wrap="none">
            <a:spAutoFit/>
          </a:bodyPr>
          <a:lstStyle/>
          <a:p>
            <a:pPr algn="ctr" defTabSz="609585" hangingPunct="1">
              <a:spcBef>
                <a:spcPts val="1467"/>
              </a:spcBef>
            </a:pPr>
            <a:r>
              <a:rPr lang="en-US" sz="3733" kern="1200" dirty="0">
                <a:solidFill>
                  <a:srgbClr val="FFFFFF"/>
                </a:solidFill>
                <a:latin typeface="IBM Plex Sans"/>
                <a:ea typeface="Arial" charset="0"/>
                <a:cs typeface="Arial" charset="0"/>
                <a:hlinkClick r:id="rId3"/>
              </a:rPr>
              <a:t>http://ibm.biz/ICP-DTE</a:t>
            </a:r>
            <a:endParaRPr lang="en-US" sz="3733" kern="1200" dirty="0">
              <a:solidFill>
                <a:srgbClr val="FFFFFF"/>
              </a:solidFill>
              <a:latin typeface="IBM Plex Sans"/>
              <a:ea typeface="Arial" charset="0"/>
              <a:cs typeface="Arial" charset="0"/>
            </a:endParaRPr>
          </a:p>
        </p:txBody>
      </p:sp>
      <p:sp>
        <p:nvSpPr>
          <p:cNvPr id="14" name="Footer Placeholder 3">
            <a:extLst>
              <a:ext uri="{FF2B5EF4-FFF2-40B4-BE49-F238E27FC236}">
                <a16:creationId xmlns="" xmlns:a16="http://schemas.microsoft.com/office/drawing/2014/main" id="{4D970835-2A4B-9841-A5E9-9F823DD7B473}"/>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Tree>
    <p:extLst>
      <p:ext uri="{BB962C8B-B14F-4D97-AF65-F5344CB8AC3E}">
        <p14:creationId xmlns:p14="http://schemas.microsoft.com/office/powerpoint/2010/main" val="3929735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8">
            <a:extLst>
              <a:ext uri="{FF2B5EF4-FFF2-40B4-BE49-F238E27FC236}">
                <a16:creationId xmlns="" xmlns:a16="http://schemas.microsoft.com/office/drawing/2014/main" id="{F4604460-5D73-4042-9967-65FABA0DA5E2}"/>
              </a:ext>
            </a:extLst>
          </p:cNvPr>
          <p:cNvSpPr txBox="1">
            <a:spLocks/>
          </p:cNvSpPr>
          <p:nvPr/>
        </p:nvSpPr>
        <p:spPr>
          <a:xfrm>
            <a:off x="11582401" y="6462776"/>
            <a:ext cx="490273" cy="350093"/>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a:defRPr/>
            </a:pPr>
            <a:fld id="{99BD340E-D656-6A49-9055-728D5184006A}" type="slidenum">
              <a:rPr lang="en-US" sz="1067">
                <a:solidFill>
                  <a:srgbClr val="FFFFFF"/>
                </a:solidFill>
                <a:latin typeface="IBM Plex Sans"/>
              </a:rPr>
              <a:pPr algn="ctr" defTabSz="914377">
                <a:defRPr/>
              </a:pPr>
              <a:t>29</a:t>
            </a:fld>
            <a:endParaRPr lang="en-US" sz="1067" dirty="0">
              <a:solidFill>
                <a:srgbClr val="FFFFFF"/>
              </a:solidFill>
              <a:latin typeface="IBM Plex Sans"/>
            </a:endParaRPr>
          </a:p>
        </p:txBody>
      </p:sp>
      <p:sp>
        <p:nvSpPr>
          <p:cNvPr id="2" name="Footer Placeholder 1">
            <a:extLst>
              <a:ext uri="{FF2B5EF4-FFF2-40B4-BE49-F238E27FC236}">
                <a16:creationId xmlns="" xmlns:a16="http://schemas.microsoft.com/office/drawing/2014/main" id="{9D9B84F6-4CE2-E540-BC61-7931E59A8435}"/>
              </a:ext>
            </a:extLst>
          </p:cNvPr>
          <p:cNvSpPr>
            <a:spLocks noGrp="1"/>
          </p:cNvSpPr>
          <p:nvPr>
            <p:ph type="ftr" sz="quarter" idx="11"/>
          </p:nvPr>
        </p:nvSpPr>
        <p:spPr/>
        <p:txBody>
          <a:bodyPr/>
          <a:lstStyle/>
          <a:p>
            <a:pPr defTabSz="914377" hangingPunct="1"/>
            <a:r>
              <a:rPr lang="de-DE" kern="1200" dirty="0">
                <a:solidFill>
                  <a:srgbClr val="FFFFFF"/>
                </a:solidFill>
                <a:latin typeface="IBM Plex Sans"/>
              </a:rPr>
              <a:t>© 2018 IBM Corporation</a:t>
            </a:r>
            <a:endParaRPr lang="en-US" kern="1200" dirty="0">
              <a:solidFill>
                <a:srgbClr val="FFFFFF"/>
              </a:solidFill>
              <a:latin typeface="IBM Plex Sans"/>
            </a:endParaRPr>
          </a:p>
        </p:txBody>
      </p:sp>
    </p:spTree>
    <p:extLst>
      <p:ext uri="{BB962C8B-B14F-4D97-AF65-F5344CB8AC3E}">
        <p14:creationId xmlns:p14="http://schemas.microsoft.com/office/powerpoint/2010/main" val="1559012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54000" y="2869319"/>
            <a:ext cx="10985500" cy="609885"/>
          </a:xfrm>
        </p:spPr>
        <p:txBody>
          <a:bodyPr/>
          <a:lstStyle/>
          <a:p>
            <a:r>
              <a:rPr lang="en-US" dirty="0" smtClean="0"/>
              <a:t>Major Components</a:t>
            </a:r>
            <a:endParaRPr lang="en-US" dirty="0"/>
          </a:p>
        </p:txBody>
      </p:sp>
      <p:sp>
        <p:nvSpPr>
          <p:cNvPr id="5" name="Text Placeholder 4"/>
          <p:cNvSpPr>
            <a:spLocks noGrp="1"/>
          </p:cNvSpPr>
          <p:nvPr>
            <p:ph type="body" sz="quarter" idx="16"/>
          </p:nvPr>
        </p:nvSpPr>
        <p:spPr>
          <a:xfrm>
            <a:off x="254000" y="2099322"/>
            <a:ext cx="10985500" cy="769999"/>
          </a:xfrm>
        </p:spPr>
        <p:txBody>
          <a:bodyPr/>
          <a:lstStyle/>
          <a:p>
            <a:r>
              <a:rPr lang="en-US" dirty="0" smtClean="0"/>
              <a:t>IBM Cloud Private Architecture</a:t>
            </a:r>
            <a:endParaRPr lang="en-US" dirty="0"/>
          </a:p>
        </p:txBody>
      </p:sp>
    </p:spTree>
    <p:extLst>
      <p:ext uri="{BB962C8B-B14F-4D97-AF65-F5344CB8AC3E}">
        <p14:creationId xmlns:p14="http://schemas.microsoft.com/office/powerpoint/2010/main" val="125991008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31800"/>
            <a:ext cx="5486400" cy="508000"/>
          </a:xfrm>
        </p:spPr>
        <p:txBody>
          <a:bodyPr/>
          <a:lstStyle/>
          <a:p>
            <a:r>
              <a:rPr lang="en-US" dirty="0" smtClean="0"/>
              <a:t>Topologies</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4</a:t>
            </a:fld>
            <a:endParaRPr lang="en-US"/>
          </a:p>
        </p:txBody>
      </p:sp>
      <p:sp>
        <p:nvSpPr>
          <p:cNvPr id="4" name="Footer Placeholder 3"/>
          <p:cNvSpPr>
            <a:spLocks noGrp="1"/>
          </p:cNvSpPr>
          <p:nvPr>
            <p:ph type="ftr" sz="quarter" idx="11"/>
          </p:nvPr>
        </p:nvSpPr>
        <p:spPr/>
        <p:txBody>
          <a:bodyPr/>
          <a:lstStyle/>
          <a:p>
            <a:r>
              <a:rPr lang="de-DE" dirty="0" smtClean="0"/>
              <a:t>Think 2018 / DOC ID / </a:t>
            </a:r>
            <a:r>
              <a:rPr lang="de-DE" dirty="0" err="1" smtClean="0"/>
              <a:t>Month</a:t>
            </a:r>
            <a:r>
              <a:rPr lang="de-DE" dirty="0" smtClean="0"/>
              <a:t> XX, 2018 / © 2018 IBM Corporation</a:t>
            </a:r>
            <a:endParaRPr lang="en-US" dirty="0"/>
          </a:p>
        </p:txBody>
      </p:sp>
      <p:sp>
        <p:nvSpPr>
          <p:cNvPr id="6" name="TextBox 5"/>
          <p:cNvSpPr txBox="1"/>
          <p:nvPr/>
        </p:nvSpPr>
        <p:spPr>
          <a:xfrm>
            <a:off x="413705" y="939799"/>
            <a:ext cx="5682295" cy="5495507"/>
          </a:xfrm>
          <a:prstGeom prst="rect">
            <a:avLst/>
          </a:prstGeom>
          <a:noFill/>
        </p:spPr>
        <p:txBody>
          <a:bodyPr wrap="square" rtlCol="0" anchor="ctr">
            <a:noAutofit/>
          </a:bodyPr>
          <a:lstStyle/>
          <a:p>
            <a:r>
              <a:rPr lang="en-US" dirty="0" smtClean="0"/>
              <a:t>The ICP Kubernetes cluster consists of both mandatory and optional components.  Consider the following typical topologies:</a:t>
            </a:r>
          </a:p>
          <a:p>
            <a:endParaRPr lang="en-US" dirty="0"/>
          </a:p>
          <a:p>
            <a:r>
              <a:rPr lang="en-US" dirty="0" smtClean="0"/>
              <a:t>Simple</a:t>
            </a:r>
          </a:p>
          <a:p>
            <a:pPr marL="285750" indent="-285750">
              <a:buFont typeface="Arial" charset="0"/>
              <a:buChar char="•"/>
            </a:pPr>
            <a:r>
              <a:rPr lang="en-US" dirty="0" smtClean="0"/>
              <a:t>Single machine install with the master node performing worker node duties</a:t>
            </a:r>
          </a:p>
          <a:p>
            <a:pPr marL="285750" indent="-285750">
              <a:buFont typeface="Arial" charset="0"/>
              <a:buChar char="•"/>
            </a:pPr>
            <a:r>
              <a:rPr lang="en-US" dirty="0" smtClean="0"/>
              <a:t>Works well for learning the platform and testing basic workloads</a:t>
            </a:r>
          </a:p>
          <a:p>
            <a:pPr marL="285750" indent="-285750">
              <a:buFont typeface="Arial" charset="0"/>
              <a:buChar char="•"/>
            </a:pPr>
            <a:endParaRPr lang="en-US" dirty="0"/>
          </a:p>
          <a:p>
            <a:r>
              <a:rPr lang="en-US" dirty="0" smtClean="0"/>
              <a:t>Standard</a:t>
            </a:r>
          </a:p>
          <a:p>
            <a:pPr marL="285750" indent="-285750">
              <a:buFont typeface="Arial" charset="0"/>
              <a:buChar char="•"/>
            </a:pPr>
            <a:r>
              <a:rPr lang="en-US" dirty="0" smtClean="0"/>
              <a:t>1 master, 1 proxy, 1 management, 3 workers and optionally a Vulnerability Advisor node</a:t>
            </a:r>
          </a:p>
          <a:p>
            <a:pPr marL="285750" indent="-285750">
              <a:buFont typeface="Arial" charset="0"/>
              <a:buChar char="•"/>
            </a:pPr>
            <a:r>
              <a:rPr lang="en-US" dirty="0" smtClean="0"/>
              <a:t>Great for non-production workloads and testing</a:t>
            </a:r>
          </a:p>
          <a:p>
            <a:pPr marL="285750" indent="-285750">
              <a:buFont typeface="Arial" charset="0"/>
              <a:buChar char="•"/>
            </a:pPr>
            <a:endParaRPr lang="en-US" dirty="0"/>
          </a:p>
          <a:p>
            <a:r>
              <a:rPr lang="en-US" dirty="0" smtClean="0"/>
              <a:t>High Availability (Enterprise)</a:t>
            </a:r>
          </a:p>
          <a:p>
            <a:pPr marL="285750" indent="-285750">
              <a:buFont typeface="Arial" charset="0"/>
              <a:buChar char="•"/>
            </a:pPr>
            <a:r>
              <a:rPr lang="en-US" dirty="0" smtClean="0"/>
              <a:t>3 or 5 masters, 10+ worker nodes, 3 proxies, 2+ management nodes, 1 or 3 Vulnerability Advisors</a:t>
            </a:r>
          </a:p>
          <a:p>
            <a:pPr marL="285750" indent="-285750">
              <a:buFont typeface="Arial" charset="0"/>
              <a:buChar char="•"/>
            </a:pPr>
            <a:r>
              <a:rPr lang="en-US" dirty="0" smtClean="0"/>
              <a:t>Ideal for production and enterprise deployments</a:t>
            </a: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826" y="1727200"/>
            <a:ext cx="5715974" cy="3435286"/>
          </a:xfrm>
          <a:prstGeom prst="rect">
            <a:avLst/>
          </a:prstGeom>
        </p:spPr>
      </p:pic>
    </p:spTree>
    <p:extLst>
      <p:ext uri="{BB962C8B-B14F-4D97-AF65-F5344CB8AC3E}">
        <p14:creationId xmlns:p14="http://schemas.microsoft.com/office/powerpoint/2010/main" val="463818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5</a:t>
            </a:fld>
            <a:endParaRPr lang="en-US"/>
          </a:p>
        </p:txBody>
      </p:sp>
      <p:sp>
        <p:nvSpPr>
          <p:cNvPr id="4" name="Title 3"/>
          <p:cNvSpPr>
            <a:spLocks noGrp="1"/>
          </p:cNvSpPr>
          <p:nvPr>
            <p:ph type="title"/>
          </p:nvPr>
        </p:nvSpPr>
        <p:spPr/>
        <p:txBody>
          <a:bodyPr/>
          <a:lstStyle/>
          <a:p>
            <a:r>
              <a:rPr lang="en-US" dirty="0" smtClean="0"/>
              <a:t>Boot Node</a:t>
            </a:r>
            <a:endParaRPr lang="en-US" dirty="0"/>
          </a:p>
        </p:txBody>
      </p:sp>
      <p:sp>
        <p:nvSpPr>
          <p:cNvPr id="6" name="TextBox 5"/>
          <p:cNvSpPr txBox="1"/>
          <p:nvPr/>
        </p:nvSpPr>
        <p:spPr>
          <a:xfrm>
            <a:off x="990600" y="2324100"/>
            <a:ext cx="10401300" cy="3946072"/>
          </a:xfrm>
          <a:prstGeom prst="rect">
            <a:avLst/>
          </a:prstGeom>
          <a:noFill/>
        </p:spPr>
        <p:txBody>
          <a:bodyPr wrap="square" rtlCol="0" anchor="ctr">
            <a:noAutofit/>
          </a:bodyPr>
          <a:lstStyle/>
          <a:p>
            <a:r>
              <a:rPr lang="en-US" sz="2400" dirty="0" smtClean="0"/>
              <a:t>A </a:t>
            </a:r>
            <a:r>
              <a:rPr lang="en-US" sz="2400" dirty="0"/>
              <a:t>boot or bootstrap node is used for running </a:t>
            </a:r>
            <a:r>
              <a:rPr lang="en-US" sz="2400" dirty="0" smtClean="0"/>
              <a:t>IBM Cloud Private installation</a:t>
            </a:r>
            <a:r>
              <a:rPr lang="en-US" sz="2400" dirty="0"/>
              <a:t>, configuration, node scaling, and cluster </a:t>
            </a:r>
            <a:r>
              <a:rPr lang="en-US" sz="2400" dirty="0" smtClean="0"/>
              <a:t>updates</a:t>
            </a:r>
          </a:p>
          <a:p>
            <a:endParaRPr lang="en-US" sz="2400" dirty="0" smtClean="0"/>
          </a:p>
          <a:p>
            <a:r>
              <a:rPr lang="en-US" sz="2400" dirty="0" smtClean="0"/>
              <a:t>Only </a:t>
            </a:r>
            <a:r>
              <a:rPr lang="en-US" sz="2400" dirty="0"/>
              <a:t>one boot node is required for any </a:t>
            </a:r>
            <a:r>
              <a:rPr lang="en-US" sz="2400" dirty="0" smtClean="0"/>
              <a:t>cluster</a:t>
            </a:r>
          </a:p>
          <a:p>
            <a:endParaRPr lang="en-US" sz="2400" dirty="0" smtClean="0"/>
          </a:p>
          <a:p>
            <a:r>
              <a:rPr lang="en-US" sz="2400" dirty="0" smtClean="0"/>
              <a:t>You </a:t>
            </a:r>
            <a:r>
              <a:rPr lang="en-US" sz="2400" dirty="0"/>
              <a:t>can use a single node for both master and </a:t>
            </a:r>
            <a:r>
              <a:rPr lang="en-US" sz="2400" dirty="0" smtClean="0"/>
              <a:t>boot and sharing this node is common</a:t>
            </a:r>
          </a:p>
          <a:p>
            <a:endParaRPr lang="en-US" sz="2400" dirty="0" smtClean="0"/>
          </a:p>
          <a:p>
            <a:r>
              <a:rPr lang="en-US" sz="2400" dirty="0" smtClean="0"/>
              <a:t>For convenience purposes and if you plan on performing multiple installations, it is advisable to create a standalone boot node</a:t>
            </a:r>
            <a:endParaRPr lang="en-US" sz="2400" dirty="0"/>
          </a:p>
          <a:p>
            <a:pPr marL="228594" indent="-228594">
              <a:buFont typeface="Arial" charset="0"/>
              <a:buChar char="•"/>
            </a:pPr>
            <a:endParaRPr lang="en-US" sz="2000" dirty="0"/>
          </a:p>
        </p:txBody>
      </p:sp>
    </p:spTree>
    <p:extLst>
      <p:ext uri="{BB962C8B-B14F-4D97-AF65-F5344CB8AC3E}">
        <p14:creationId xmlns:p14="http://schemas.microsoft.com/office/powerpoint/2010/main" val="1495087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6</a:t>
            </a:fld>
            <a:endParaRPr lang="en-US"/>
          </a:p>
        </p:txBody>
      </p:sp>
      <p:sp>
        <p:nvSpPr>
          <p:cNvPr id="4" name="Title 3"/>
          <p:cNvSpPr>
            <a:spLocks noGrp="1"/>
          </p:cNvSpPr>
          <p:nvPr>
            <p:ph type="title"/>
          </p:nvPr>
        </p:nvSpPr>
        <p:spPr/>
        <p:txBody>
          <a:bodyPr/>
          <a:lstStyle/>
          <a:p>
            <a:r>
              <a:rPr lang="en-US" dirty="0" smtClean="0"/>
              <a:t>Master Node</a:t>
            </a:r>
            <a:br>
              <a:rPr lang="en-US" dirty="0" smtClean="0"/>
            </a:br>
            <a:r>
              <a:rPr lang="en-US" sz="2400" dirty="0" smtClean="0"/>
              <a:t>Provides management </a:t>
            </a:r>
            <a:r>
              <a:rPr lang="en-US" sz="2400" dirty="0"/>
              <a:t>services and controls the worker nodes in a </a:t>
            </a:r>
            <a:r>
              <a:rPr lang="en-US" sz="2400" dirty="0" smtClean="0"/>
              <a:t>cluster</a:t>
            </a:r>
            <a:endParaRPr lang="en-US" sz="2400" dirty="0"/>
          </a:p>
        </p:txBody>
      </p:sp>
      <p:sp>
        <p:nvSpPr>
          <p:cNvPr id="6" name="TextBox 5"/>
          <p:cNvSpPr txBox="1"/>
          <p:nvPr/>
        </p:nvSpPr>
        <p:spPr>
          <a:xfrm>
            <a:off x="355600" y="2019300"/>
            <a:ext cx="3880267" cy="4508500"/>
          </a:xfrm>
          <a:prstGeom prst="rect">
            <a:avLst/>
          </a:prstGeom>
          <a:noFill/>
        </p:spPr>
        <p:txBody>
          <a:bodyPr wrap="square" rtlCol="0" anchor="ctr">
            <a:noAutofit/>
          </a:bodyPr>
          <a:lstStyle/>
          <a:p>
            <a:r>
              <a:rPr lang="en-US" sz="2000" dirty="0" smtClean="0"/>
              <a:t>Master </a:t>
            </a:r>
            <a:r>
              <a:rPr lang="en-US" sz="2000" dirty="0"/>
              <a:t>nodes host processes that are responsible for resource allocation, state maintenance, scheduling, and </a:t>
            </a:r>
            <a:r>
              <a:rPr lang="en-US" sz="2000" dirty="0" smtClean="0"/>
              <a:t>monitoring</a:t>
            </a:r>
          </a:p>
          <a:p>
            <a:endParaRPr lang="en-US" sz="2000" dirty="0"/>
          </a:p>
          <a:p>
            <a:r>
              <a:rPr lang="en-US" sz="2000" dirty="0" smtClean="0"/>
              <a:t>Multiple </a:t>
            </a:r>
            <a:r>
              <a:rPr lang="en-US" sz="2000" dirty="0"/>
              <a:t>master nodes are in a high availability (HA) environment to allow for failover if the leading master host </a:t>
            </a:r>
            <a:r>
              <a:rPr lang="en-US" sz="2000" dirty="0" smtClean="0"/>
              <a:t>fails</a:t>
            </a:r>
          </a:p>
          <a:p>
            <a:endParaRPr lang="en-US" sz="2000" dirty="0"/>
          </a:p>
          <a:p>
            <a:r>
              <a:rPr lang="en-US" sz="2000" dirty="0" smtClean="0"/>
              <a:t>It is possible to load balance across multiple master nodes</a:t>
            </a:r>
            <a:endParaRPr lang="en-US" dirty="0"/>
          </a:p>
        </p:txBody>
      </p:sp>
      <p:pic>
        <p:nvPicPr>
          <p:cNvPr id="3" name="Picture 2"/>
          <p:cNvPicPr>
            <a:picLocks noChangeAspect="1"/>
          </p:cNvPicPr>
          <p:nvPr/>
        </p:nvPicPr>
        <p:blipFill>
          <a:blip r:embed="rId2"/>
          <a:stretch>
            <a:fillRect/>
          </a:stretch>
        </p:blipFill>
        <p:spPr>
          <a:xfrm>
            <a:off x="4146967" y="2070100"/>
            <a:ext cx="7854533" cy="4286249"/>
          </a:xfrm>
          <a:prstGeom prst="rect">
            <a:avLst/>
          </a:prstGeom>
        </p:spPr>
      </p:pic>
    </p:spTree>
    <p:extLst>
      <p:ext uri="{BB962C8B-B14F-4D97-AF65-F5344CB8AC3E}">
        <p14:creationId xmlns:p14="http://schemas.microsoft.com/office/powerpoint/2010/main" val="738174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7</a:t>
            </a:fld>
            <a:endParaRPr lang="en-US"/>
          </a:p>
        </p:txBody>
      </p:sp>
      <p:sp>
        <p:nvSpPr>
          <p:cNvPr id="4" name="Title 3"/>
          <p:cNvSpPr>
            <a:spLocks noGrp="1"/>
          </p:cNvSpPr>
          <p:nvPr>
            <p:ph type="title"/>
          </p:nvPr>
        </p:nvSpPr>
        <p:spPr/>
        <p:txBody>
          <a:bodyPr/>
          <a:lstStyle/>
          <a:p>
            <a:r>
              <a:rPr lang="en-US" dirty="0" err="1" smtClean="0"/>
              <a:t>etcd</a:t>
            </a:r>
            <a:r>
              <a:rPr lang="en-US" dirty="0" smtClean="0"/>
              <a:t> Node</a:t>
            </a:r>
            <a:endParaRPr lang="en-US" dirty="0"/>
          </a:p>
        </p:txBody>
      </p:sp>
      <p:sp>
        <p:nvSpPr>
          <p:cNvPr id="6" name="TextBox 5"/>
          <p:cNvSpPr txBox="1"/>
          <p:nvPr/>
        </p:nvSpPr>
        <p:spPr>
          <a:xfrm>
            <a:off x="990600" y="2324100"/>
            <a:ext cx="10401300" cy="3946072"/>
          </a:xfrm>
          <a:prstGeom prst="rect">
            <a:avLst/>
          </a:prstGeom>
          <a:noFill/>
        </p:spPr>
        <p:txBody>
          <a:bodyPr wrap="square" rtlCol="0" anchor="ctr">
            <a:noAutofit/>
          </a:bodyPr>
          <a:lstStyle/>
          <a:p>
            <a:r>
              <a:rPr lang="en-US" sz="2400" dirty="0"/>
              <a:t>An </a:t>
            </a:r>
            <a:r>
              <a:rPr lang="en-US" sz="2400" dirty="0" err="1"/>
              <a:t>etcd</a:t>
            </a:r>
            <a:r>
              <a:rPr lang="en-US" sz="2400" dirty="0"/>
              <a:t> node is an optional node that is used for running the </a:t>
            </a:r>
            <a:r>
              <a:rPr lang="en-US" sz="2400" dirty="0" err="1"/>
              <a:t>etcd</a:t>
            </a:r>
            <a:r>
              <a:rPr lang="en-US" sz="2400" dirty="0"/>
              <a:t> distributed key value </a:t>
            </a:r>
            <a:r>
              <a:rPr lang="en-US" sz="2400" dirty="0" smtClean="0"/>
              <a:t>store that typically runs on the master nodes</a:t>
            </a:r>
          </a:p>
          <a:p>
            <a:endParaRPr lang="en-US" sz="2400" dirty="0"/>
          </a:p>
          <a:p>
            <a:r>
              <a:rPr lang="en-US" sz="2400" dirty="0" smtClean="0"/>
              <a:t>Calico shares </a:t>
            </a:r>
            <a:r>
              <a:rPr lang="en-US" sz="2400" dirty="0" err="1" smtClean="0"/>
              <a:t>etcd</a:t>
            </a:r>
            <a:r>
              <a:rPr lang="en-US" sz="2400" dirty="0" smtClean="0"/>
              <a:t> with cluster management</a:t>
            </a:r>
          </a:p>
          <a:p>
            <a:endParaRPr lang="en-US" sz="2400" dirty="0"/>
          </a:p>
          <a:p>
            <a:r>
              <a:rPr lang="en-US" sz="2400" dirty="0" smtClean="0"/>
              <a:t>Configuring </a:t>
            </a:r>
            <a:r>
              <a:rPr lang="en-US" sz="2400" dirty="0"/>
              <a:t>an </a:t>
            </a:r>
            <a:r>
              <a:rPr lang="en-US" sz="2400" dirty="0" err="1"/>
              <a:t>etcd</a:t>
            </a:r>
            <a:r>
              <a:rPr lang="en-US" sz="2400" dirty="0"/>
              <a:t> node in an IBM Cloud Private cluster that has many nodes, such as 100 or more, helps to improve the </a:t>
            </a:r>
            <a:r>
              <a:rPr lang="en-US" sz="2400" dirty="0" err="1"/>
              <a:t>etcd</a:t>
            </a:r>
            <a:r>
              <a:rPr lang="en-US" sz="2400" dirty="0"/>
              <a:t> </a:t>
            </a:r>
            <a:r>
              <a:rPr lang="en-US" sz="2400" dirty="0" smtClean="0"/>
              <a:t>performance by separating workload from the master node(s)</a:t>
            </a:r>
            <a:endParaRPr lang="en-US" sz="2000" dirty="0"/>
          </a:p>
        </p:txBody>
      </p:sp>
    </p:spTree>
    <p:extLst>
      <p:ext uri="{BB962C8B-B14F-4D97-AF65-F5344CB8AC3E}">
        <p14:creationId xmlns:p14="http://schemas.microsoft.com/office/powerpoint/2010/main" val="1938332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8</a:t>
            </a:fld>
            <a:endParaRPr lang="en-US"/>
          </a:p>
        </p:txBody>
      </p:sp>
      <p:sp>
        <p:nvSpPr>
          <p:cNvPr id="4" name="Title 3"/>
          <p:cNvSpPr>
            <a:spLocks noGrp="1"/>
          </p:cNvSpPr>
          <p:nvPr>
            <p:ph type="title"/>
          </p:nvPr>
        </p:nvSpPr>
        <p:spPr/>
        <p:txBody>
          <a:bodyPr/>
          <a:lstStyle/>
          <a:p>
            <a:r>
              <a:rPr lang="en-US" dirty="0" smtClean="0"/>
              <a:t>Worker Node</a:t>
            </a:r>
            <a:br>
              <a:rPr lang="en-US" dirty="0" smtClean="0"/>
            </a:br>
            <a:r>
              <a:rPr lang="en-US" sz="2400" dirty="0" smtClean="0"/>
              <a:t>Provides </a:t>
            </a:r>
            <a:r>
              <a:rPr lang="en-US" sz="2400" dirty="0"/>
              <a:t>a containerized environment for running </a:t>
            </a:r>
            <a:r>
              <a:rPr lang="en-US" sz="2400" dirty="0" smtClean="0"/>
              <a:t>workload and tasks</a:t>
            </a:r>
            <a:endParaRPr lang="en-US" sz="2400" dirty="0"/>
          </a:p>
        </p:txBody>
      </p:sp>
      <p:sp>
        <p:nvSpPr>
          <p:cNvPr id="6" name="TextBox 5"/>
          <p:cNvSpPr txBox="1"/>
          <p:nvPr/>
        </p:nvSpPr>
        <p:spPr>
          <a:xfrm>
            <a:off x="787400" y="2018247"/>
            <a:ext cx="4864100" cy="4508500"/>
          </a:xfrm>
          <a:prstGeom prst="rect">
            <a:avLst/>
          </a:prstGeom>
          <a:noFill/>
        </p:spPr>
        <p:txBody>
          <a:bodyPr wrap="square" rtlCol="0" anchor="ctr">
            <a:noAutofit/>
          </a:bodyPr>
          <a:lstStyle/>
          <a:p>
            <a:pPr fontAlgn="base"/>
            <a:r>
              <a:rPr lang="en-US" sz="2000" dirty="0" smtClean="0"/>
              <a:t>Worker nodes can be added at any time to accommodate additional workload</a:t>
            </a:r>
          </a:p>
          <a:p>
            <a:pPr fontAlgn="base"/>
            <a:endParaRPr lang="en-US" sz="2000" dirty="0"/>
          </a:p>
          <a:p>
            <a:pPr fontAlgn="base"/>
            <a:r>
              <a:rPr lang="en-US" sz="2000" dirty="0" smtClean="0"/>
              <a:t>Worker nodes can be drained and removed to scale down the capacity of the cluster</a:t>
            </a:r>
          </a:p>
          <a:p>
            <a:pPr fontAlgn="base"/>
            <a:endParaRPr lang="en-US" sz="2000" dirty="0"/>
          </a:p>
          <a:p>
            <a:pPr fontAlgn="base"/>
            <a:r>
              <a:rPr lang="en-US" sz="2000" dirty="0" smtClean="0"/>
              <a:t>A </a:t>
            </a:r>
            <a:r>
              <a:rPr lang="en-US" sz="2000" dirty="0"/>
              <a:t>cluster can contain any number of worker nodes, but a minimum of one worker node is </a:t>
            </a:r>
            <a:r>
              <a:rPr lang="en-US" sz="2000" dirty="0" smtClean="0"/>
              <a:t>required</a:t>
            </a:r>
            <a:endParaRPr lang="en-US" sz="2000" dirty="0"/>
          </a:p>
        </p:txBody>
      </p:sp>
      <p:pic>
        <p:nvPicPr>
          <p:cNvPr id="5" name="Picture 4"/>
          <p:cNvPicPr>
            <a:picLocks noChangeAspect="1"/>
          </p:cNvPicPr>
          <p:nvPr/>
        </p:nvPicPr>
        <p:blipFill>
          <a:blip r:embed="rId2"/>
          <a:stretch>
            <a:fillRect/>
          </a:stretch>
        </p:blipFill>
        <p:spPr>
          <a:xfrm>
            <a:off x="7073900" y="3002238"/>
            <a:ext cx="4406900" cy="2706411"/>
          </a:xfrm>
          <a:prstGeom prst="rect">
            <a:avLst/>
          </a:prstGeom>
        </p:spPr>
      </p:pic>
      <p:pic>
        <p:nvPicPr>
          <p:cNvPr id="7" name="Picture 6"/>
          <p:cNvPicPr>
            <a:picLocks noChangeAspect="1"/>
          </p:cNvPicPr>
          <p:nvPr/>
        </p:nvPicPr>
        <p:blipFill>
          <a:blip r:embed="rId3"/>
          <a:stretch>
            <a:fillRect/>
          </a:stretch>
        </p:blipFill>
        <p:spPr>
          <a:xfrm>
            <a:off x="7175500" y="2755820"/>
            <a:ext cx="1320800" cy="246418"/>
          </a:xfrm>
          <a:prstGeom prst="rect">
            <a:avLst/>
          </a:prstGeom>
        </p:spPr>
      </p:pic>
    </p:spTree>
    <p:extLst>
      <p:ext uri="{BB962C8B-B14F-4D97-AF65-F5344CB8AC3E}">
        <p14:creationId xmlns:p14="http://schemas.microsoft.com/office/powerpoint/2010/main" val="2085521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9</a:t>
            </a:fld>
            <a:endParaRPr lang="en-US"/>
          </a:p>
        </p:txBody>
      </p:sp>
      <p:sp>
        <p:nvSpPr>
          <p:cNvPr id="4" name="Title 3"/>
          <p:cNvSpPr>
            <a:spLocks noGrp="1"/>
          </p:cNvSpPr>
          <p:nvPr>
            <p:ph type="title"/>
          </p:nvPr>
        </p:nvSpPr>
        <p:spPr/>
        <p:txBody>
          <a:bodyPr/>
          <a:lstStyle/>
          <a:p>
            <a:r>
              <a:rPr lang="en-US" dirty="0" smtClean="0"/>
              <a:t>Proxy Node</a:t>
            </a:r>
            <a:br>
              <a:rPr lang="en-US" dirty="0" smtClean="0"/>
            </a:br>
            <a:r>
              <a:rPr lang="en-US" sz="2400" dirty="0" smtClean="0"/>
              <a:t>Transmits </a:t>
            </a:r>
            <a:r>
              <a:rPr lang="en-US" sz="2400" dirty="0"/>
              <a:t>external request to the services created inside your cluster</a:t>
            </a:r>
            <a:endParaRPr lang="en-US" sz="2400" dirty="0"/>
          </a:p>
        </p:txBody>
      </p:sp>
      <p:sp>
        <p:nvSpPr>
          <p:cNvPr id="6" name="TextBox 5"/>
          <p:cNvSpPr txBox="1"/>
          <p:nvPr/>
        </p:nvSpPr>
        <p:spPr>
          <a:xfrm>
            <a:off x="787400" y="2018247"/>
            <a:ext cx="5562600" cy="4508500"/>
          </a:xfrm>
          <a:prstGeom prst="rect">
            <a:avLst/>
          </a:prstGeom>
          <a:noFill/>
        </p:spPr>
        <p:txBody>
          <a:bodyPr wrap="square" rtlCol="0" anchor="ctr">
            <a:noAutofit/>
          </a:bodyPr>
          <a:lstStyle/>
          <a:p>
            <a:pPr fontAlgn="base"/>
            <a:r>
              <a:rPr lang="en-US" sz="2000" dirty="0"/>
              <a:t>Multiple proxy nodes are deployed in a high availability (HA) environment to allow for failover if the leading proxy host </a:t>
            </a:r>
            <a:r>
              <a:rPr lang="en-US" sz="2000" dirty="0" smtClean="0"/>
              <a:t>fails</a:t>
            </a:r>
          </a:p>
          <a:p>
            <a:pPr fontAlgn="base"/>
            <a:endParaRPr lang="en-US" sz="2000" dirty="0"/>
          </a:p>
          <a:p>
            <a:pPr fontAlgn="base"/>
            <a:r>
              <a:rPr lang="en-US" sz="2000" dirty="0" smtClean="0"/>
              <a:t>While </a:t>
            </a:r>
            <a:r>
              <a:rPr lang="en-US" sz="2000" dirty="0"/>
              <a:t>you can use a single node as both master and proxy, it is best to use dedicated proxy nodes to reduce the load on the master </a:t>
            </a:r>
            <a:r>
              <a:rPr lang="en-US" sz="2000" dirty="0" smtClean="0"/>
              <a:t>node</a:t>
            </a:r>
          </a:p>
          <a:p>
            <a:pPr fontAlgn="base"/>
            <a:endParaRPr lang="en-US" sz="2000" dirty="0"/>
          </a:p>
          <a:p>
            <a:pPr fontAlgn="base"/>
            <a:r>
              <a:rPr lang="en-US" sz="2000" dirty="0" smtClean="0"/>
              <a:t>Configure traffic to use the proxy via the Ingress object</a:t>
            </a:r>
          </a:p>
        </p:txBody>
      </p:sp>
      <p:pic>
        <p:nvPicPr>
          <p:cNvPr id="3" name="Picture 2"/>
          <p:cNvPicPr>
            <a:picLocks noChangeAspect="1"/>
          </p:cNvPicPr>
          <p:nvPr/>
        </p:nvPicPr>
        <p:blipFill>
          <a:blip r:embed="rId2"/>
          <a:stretch>
            <a:fillRect/>
          </a:stretch>
        </p:blipFill>
        <p:spPr>
          <a:xfrm>
            <a:off x="7175500" y="3002237"/>
            <a:ext cx="4241800" cy="2601325"/>
          </a:xfrm>
          <a:prstGeom prst="rect">
            <a:avLst/>
          </a:prstGeom>
        </p:spPr>
      </p:pic>
      <p:pic>
        <p:nvPicPr>
          <p:cNvPr id="8" name="Picture 7"/>
          <p:cNvPicPr>
            <a:picLocks noChangeAspect="1"/>
          </p:cNvPicPr>
          <p:nvPr/>
        </p:nvPicPr>
        <p:blipFill>
          <a:blip r:embed="rId3"/>
          <a:stretch>
            <a:fillRect/>
          </a:stretch>
        </p:blipFill>
        <p:spPr>
          <a:xfrm>
            <a:off x="7175500" y="2786692"/>
            <a:ext cx="1250950" cy="190145"/>
          </a:xfrm>
          <a:prstGeom prst="rect">
            <a:avLst/>
          </a:prstGeom>
        </p:spPr>
      </p:pic>
    </p:spTree>
    <p:extLst>
      <p:ext uri="{BB962C8B-B14F-4D97-AF65-F5344CB8AC3E}">
        <p14:creationId xmlns:p14="http://schemas.microsoft.com/office/powerpoint/2010/main" val="486048020"/>
      </p:ext>
    </p:extLst>
  </p:cSld>
  <p:clrMapOvr>
    <a:masterClrMapping/>
  </p:clrMapOvr>
</p:sld>
</file>

<file path=ppt/theme/theme1.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E1F2566A-465D-1C45-8161-2C2CB540F8DD}"/>
    </a:ext>
  </a:extLst>
</a:theme>
</file>

<file path=ppt/theme/theme11.xml><?xml version="1.0" encoding="utf-8"?>
<a:theme xmlns:a="http://schemas.openxmlformats.org/drawingml/2006/main" name="IBM Cloud 2017">
  <a:themeElements>
    <a:clrScheme name="IBM Cloud 2017">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0000FF"/>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6.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7.xml><?xml version="1.0" encoding="utf-8"?>
<a:theme xmlns:a="http://schemas.openxmlformats.org/drawingml/2006/main" name="IBM_Cloud_Presentation_2018_V01_Arial">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8.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E66A4BF9-99CE-D546-89D5-EF1B2D67DA40}"/>
    </a:ext>
  </a:extLst>
</a:theme>
</file>

<file path=ppt/theme/theme9.xml><?xml version="1.0" encoding="utf-8"?>
<a:theme xmlns:a="http://schemas.openxmlformats.org/drawingml/2006/main" name="1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8523B168-3ECD-FA44-B288-4C24BB980986}"/>
    </a:ext>
  </a:extLst>
</a:theme>
</file>

<file path=docProps/app.xml><?xml version="1.0" encoding="utf-8"?>
<Properties xmlns="http://schemas.openxmlformats.org/officeDocument/2006/extended-properties" xmlns:vt="http://schemas.openxmlformats.org/officeDocument/2006/docPropsVTypes">
  <TotalTime>45225</TotalTime>
  <Words>1548</Words>
  <Application>Microsoft Macintosh PowerPoint</Application>
  <PresentationFormat>Widescreen</PresentationFormat>
  <Paragraphs>206</Paragraphs>
  <Slides>29</Slides>
  <Notes>10</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29</vt:i4>
      </vt:variant>
    </vt:vector>
  </HeadingPairs>
  <TitlesOfParts>
    <vt:vector size="45" baseType="lpstr">
      <vt:lpstr>Calibri</vt:lpstr>
      <vt:lpstr>Helvetica Neue for IBM</vt:lpstr>
      <vt:lpstr>IBM Plex Sans</vt:lpstr>
      <vt:lpstr>Lucida Grande</vt:lpstr>
      <vt:lpstr>Wingdings</vt:lpstr>
      <vt:lpstr>Arial</vt:lpstr>
      <vt:lpstr>InterConnect Theme</vt:lpstr>
      <vt:lpstr>1_InterConnect Theme</vt:lpstr>
      <vt:lpstr>6_InterConnect Theme</vt:lpstr>
      <vt:lpstr>gry_background_2017</vt:lpstr>
      <vt:lpstr>blk_background_2017</vt:lpstr>
      <vt:lpstr>1_dk_blu_background_2017</vt:lpstr>
      <vt:lpstr>IBM_Cloud_Presentation_2018_V01_Arial</vt:lpstr>
      <vt:lpstr>dk_blu_background_2017</vt:lpstr>
      <vt:lpstr>1_gry_background_2017</vt:lpstr>
      <vt:lpstr>wht_background_2017</vt:lpstr>
      <vt:lpstr>IBM Cloud Private Architecture</vt:lpstr>
      <vt:lpstr>PowerPoint Presentation</vt:lpstr>
      <vt:lpstr>PowerPoint Presentation</vt:lpstr>
      <vt:lpstr>Topologies</vt:lpstr>
      <vt:lpstr>Boot Node</vt:lpstr>
      <vt:lpstr>Master Node Provides management services and controls the worker nodes in a cluster</vt:lpstr>
      <vt:lpstr>etcd Node</vt:lpstr>
      <vt:lpstr>Worker Node Provides a containerized environment for running workload and tasks</vt:lpstr>
      <vt:lpstr>Proxy Node Transmits external request to the services created inside your cluster</vt:lpstr>
      <vt:lpstr>Management Node Optional node that only hosts management services such as monitoring, metering, and logging</vt:lpstr>
      <vt:lpstr>Vulnerability Advisor (VA) Node Optional node that is used for running the Vulnerability Advisor services</vt:lpstr>
      <vt:lpstr>Component Architecture</vt:lpstr>
      <vt:lpstr>PowerPoint Presentation</vt:lpstr>
      <vt:lpstr>Kubernetes Core Components These primary components provide the cluster’s control plane and global decisions about the cluster and detecting and responding to cluster events</vt:lpstr>
      <vt:lpstr>Kubernetes Core Components (continued)</vt:lpstr>
      <vt:lpstr>Image Management</vt:lpstr>
      <vt:lpstr>PowerPoint Presentation</vt:lpstr>
      <vt:lpstr>PowerPoint Presentation</vt:lpstr>
      <vt:lpstr>Authentication Manager Facilitates the transfer of credentials between the cluster management console and the OpenID Connect provider</vt:lpstr>
      <vt:lpstr>DNS kube-dns / Cluster DNS</vt:lpstr>
      <vt:lpstr>VIP and UCarp kube-dns / Cluster DNS</vt:lpstr>
      <vt:lpstr>Persistent Storage </vt:lpstr>
      <vt:lpstr>PowerPoint Presentation</vt:lpstr>
      <vt:lpstr>Logging ELK / Elastic Stack </vt:lpstr>
      <vt:lpstr>Monitoring Prometheus and Grafana</vt:lpstr>
      <vt:lpstr>Network Overlay Calico</vt:lpstr>
      <vt:lpstr>Ingress Resources Ingress, Ingress Controller, Proxy </vt:lpstr>
      <vt:lpstr>Try IBM Cloud Private today!</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agoering1705</dc:creator>
  <cp:lastModifiedBy>John Abbott</cp:lastModifiedBy>
  <cp:revision>601</cp:revision>
  <cp:lastPrinted>2018-04-10T14:15:29Z</cp:lastPrinted>
  <dcterms:modified xsi:type="dcterms:W3CDTF">2018-06-15T03:57:44Z</dcterms:modified>
</cp:coreProperties>
</file>